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13"/>
  </p:notesMasterIdLst>
  <p:sldIdLst>
    <p:sldId id="257" r:id="rId2"/>
    <p:sldId id="286" r:id="rId3"/>
    <p:sldId id="318" r:id="rId4"/>
    <p:sldId id="320" r:id="rId5"/>
    <p:sldId id="321" r:id="rId6"/>
    <p:sldId id="259" r:id="rId7"/>
    <p:sldId id="315" r:id="rId8"/>
    <p:sldId id="316" r:id="rId9"/>
    <p:sldId id="317" r:id="rId10"/>
    <p:sldId id="319" r:id="rId11"/>
    <p:sldId id="313"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Layout slides" id="{8E68266E-80CE-4B56-AEB7-B1FB54D42A79}">
          <p14:sldIdLst>
            <p14:sldId id="257"/>
            <p14:sldId id="286"/>
            <p14:sldId id="318"/>
            <p14:sldId id="320"/>
            <p14:sldId id="321"/>
            <p14:sldId id="259"/>
            <p14:sldId id="315"/>
            <p14:sldId id="316"/>
            <p14:sldId id="317"/>
            <p14:sldId id="319"/>
            <p14:sldId id="313"/>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4F36"/>
    <a:srgbClr val="DF4931"/>
    <a:srgbClr val="ED7F2D"/>
    <a:srgbClr val="F2724C"/>
    <a:srgbClr val="E8C9C0"/>
    <a:srgbClr val="FAC2B2"/>
    <a:srgbClr val="FCDDD4"/>
    <a:srgbClr val="FDEEEA"/>
    <a:srgbClr val="E5592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2" d="100"/>
          <a:sy n="82" d="100"/>
        </p:scale>
        <p:origin x="444" y="90"/>
      </p:cViewPr>
      <p:guideLst/>
    </p:cSldViewPr>
  </p:slideViewPr>
  <p:notesTextViewPr>
    <p:cViewPr>
      <p:scale>
        <a:sx n="3" d="2"/>
        <a:sy n="3" d="2"/>
      </p:scale>
      <p:origin x="0" y="0"/>
    </p:cViewPr>
  </p:notesTextViewPr>
  <p:notesViewPr>
    <p:cSldViewPr snapToGrid="0">
      <p:cViewPr varScale="1">
        <p:scale>
          <a:sx n="88" d="100"/>
          <a:sy n="88" d="100"/>
        </p:scale>
        <p:origin x="382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Title</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Title</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9B83-4F1D-A2A5-5F187BEC3694}"/>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9B83-4F1D-A2A5-5F187BEC3694}"/>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9B83-4F1D-A2A5-5F187BEC3694}"/>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9B83-4F1D-A2A5-5F187BEC3694}"/>
              </c:ext>
            </c:extLst>
          </c:dPt>
          <c:dPt>
            <c:idx val="4"/>
            <c:bubble3D val="0"/>
            <c:spPr>
              <a:solidFill>
                <a:schemeClr val="accent5"/>
              </a:solidFill>
              <a:ln w="19050">
                <a:solidFill>
                  <a:schemeClr val="lt1"/>
                </a:solidFill>
              </a:ln>
              <a:effectLst/>
            </c:spPr>
            <c:extLst xmlns:c16r2="http://schemas.microsoft.com/office/drawing/2015/06/chart">
              <c:ext xmlns:c16="http://schemas.microsoft.com/office/drawing/2014/chart" uri="{C3380CC4-5D6E-409C-BE32-E72D297353CC}">
                <c16:uniqueId val="{00000009-9B83-4F1D-A2A5-5F187BEC3694}"/>
              </c:ext>
            </c:extLst>
          </c:dPt>
          <c:dPt>
            <c:idx val="5"/>
            <c:bubble3D val="0"/>
            <c:spPr>
              <a:solidFill>
                <a:schemeClr val="accent6"/>
              </a:solidFill>
              <a:ln w="19050">
                <a:solidFill>
                  <a:schemeClr val="lt1"/>
                </a:solidFill>
              </a:ln>
              <a:effectLst/>
            </c:spPr>
            <c:extLst xmlns:c16r2="http://schemas.microsoft.com/office/drawing/2015/06/chart">
              <c:ext xmlns:c16="http://schemas.microsoft.com/office/drawing/2014/chart" uri="{C3380CC4-5D6E-409C-BE32-E72D297353CC}">
                <c16:uniqueId val="{0000000B-9B83-4F1D-A2A5-5F187BEC3694}"/>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Sheet1!$A$2:$A$7</c:f>
              <c:strCache>
                <c:ptCount val="6"/>
                <c:pt idx="0">
                  <c:v>Segment 1</c:v>
                </c:pt>
                <c:pt idx="1">
                  <c:v>Segment 2</c:v>
                </c:pt>
                <c:pt idx="2">
                  <c:v>Segment 3</c:v>
                </c:pt>
                <c:pt idx="3">
                  <c:v>Segment 4</c:v>
                </c:pt>
                <c:pt idx="4">
                  <c:v>Segment 5</c:v>
                </c:pt>
                <c:pt idx="5">
                  <c:v>Segment 6</c:v>
                </c:pt>
              </c:strCache>
            </c:strRef>
          </c:cat>
          <c:val>
            <c:numRef>
              <c:f>Sheet1!$B$2:$B$7</c:f>
              <c:numCache>
                <c:formatCode>General</c:formatCode>
                <c:ptCount val="6"/>
                <c:pt idx="0">
                  <c:v>8.1999999999999993</c:v>
                </c:pt>
                <c:pt idx="1">
                  <c:v>3.2</c:v>
                </c:pt>
                <c:pt idx="2">
                  <c:v>4</c:v>
                </c:pt>
                <c:pt idx="3">
                  <c:v>3</c:v>
                </c:pt>
                <c:pt idx="4">
                  <c:v>2</c:v>
                </c:pt>
                <c:pt idx="5">
                  <c:v>2</c:v>
                </c:pt>
              </c:numCache>
            </c:numRef>
          </c:val>
          <c:extLst xmlns:c16r2="http://schemas.microsoft.com/office/drawing/2015/06/chart">
            <c:ext xmlns:c16="http://schemas.microsoft.com/office/drawing/2014/chart" uri="{C3380CC4-5D6E-409C-BE32-E72D297353CC}">
              <c16:uniqueId val="{0000000C-9B83-4F1D-A2A5-5F187BEC3694}"/>
            </c:ext>
          </c:extLst>
        </c:ser>
        <c:dLbls>
          <c:dLblPos val="outEnd"/>
          <c:showLegendKey val="0"/>
          <c:showVal val="0"/>
          <c:showCatName val="1"/>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Chart Title</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xmlns:c16r2="http://schemas.microsoft.com/office/drawing/2015/06/chart">
            <c:ext xmlns:c16="http://schemas.microsoft.com/office/drawing/2014/chart" uri="{C3380CC4-5D6E-409C-BE32-E72D297353CC}">
              <c16:uniqueId val="{00000000-04BE-48BE-B8A5-30FC88A6729D}"/>
            </c:ext>
          </c:extLst>
        </c:ser>
        <c:ser>
          <c:idx val="1"/>
          <c:order val="1"/>
          <c:tx>
            <c:strRef>
              <c:f>Sheet1!$C$1</c:f>
              <c:strCache>
                <c:ptCount val="1"/>
                <c:pt idx="0">
                  <c:v>Series 2</c:v>
                </c:pt>
              </c:strCache>
            </c:strRef>
          </c:tx>
          <c:spPr>
            <a:solidFill>
              <a:schemeClr val="accent2"/>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xmlns:c16r2="http://schemas.microsoft.com/office/drawing/2015/06/chart">
            <c:ext xmlns:c16="http://schemas.microsoft.com/office/drawing/2014/chart" uri="{C3380CC4-5D6E-409C-BE32-E72D297353CC}">
              <c16:uniqueId val="{00000001-04BE-48BE-B8A5-30FC88A6729D}"/>
            </c:ext>
          </c:extLst>
        </c:ser>
        <c:ser>
          <c:idx val="2"/>
          <c:order val="2"/>
          <c:tx>
            <c:strRef>
              <c:f>Sheet1!$D$1</c:f>
              <c:strCache>
                <c:ptCount val="1"/>
                <c:pt idx="0">
                  <c:v>Series 3</c:v>
                </c:pt>
              </c:strCache>
            </c:strRef>
          </c:tx>
          <c:spPr>
            <a:solidFill>
              <a:schemeClr val="accent3"/>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3</c:v>
                </c:pt>
                <c:pt idx="1">
                  <c:v>2</c:v>
                </c:pt>
                <c:pt idx="2">
                  <c:v>3</c:v>
                </c:pt>
                <c:pt idx="3">
                  <c:v>5</c:v>
                </c:pt>
              </c:numCache>
            </c:numRef>
          </c:val>
          <c:extLst xmlns:c16r2="http://schemas.microsoft.com/office/drawing/2015/06/chart">
            <c:ext xmlns:c16="http://schemas.microsoft.com/office/drawing/2014/chart" uri="{C3380CC4-5D6E-409C-BE32-E72D297353CC}">
              <c16:uniqueId val="{00000002-04BE-48BE-B8A5-30FC88A6729D}"/>
            </c:ext>
          </c:extLst>
        </c:ser>
        <c:ser>
          <c:idx val="3"/>
          <c:order val="3"/>
          <c:tx>
            <c:strRef>
              <c:f>Sheet1!$E$1</c:f>
              <c:strCache>
                <c:ptCount val="1"/>
                <c:pt idx="0">
                  <c:v>Series 4</c:v>
                </c:pt>
              </c:strCache>
            </c:strRef>
          </c:tx>
          <c:spPr>
            <a:solidFill>
              <a:schemeClr val="accent4"/>
            </a:solidFill>
            <a:ln>
              <a:noFill/>
            </a:ln>
            <a:effectLst/>
          </c:spPr>
          <c:invertIfNegative val="0"/>
          <c:cat>
            <c:strRef>
              <c:f>Sheet1!$A$2:$A$5</c:f>
              <c:strCache>
                <c:ptCount val="4"/>
                <c:pt idx="0">
                  <c:v>Category 1</c:v>
                </c:pt>
                <c:pt idx="1">
                  <c:v>Category 2</c:v>
                </c:pt>
                <c:pt idx="2">
                  <c:v>Category 3</c:v>
                </c:pt>
                <c:pt idx="3">
                  <c:v>Category 4</c:v>
                </c:pt>
              </c:strCache>
            </c:strRef>
          </c:cat>
          <c:val>
            <c:numRef>
              <c:f>Sheet1!$E$2:$E$5</c:f>
              <c:numCache>
                <c:formatCode>General</c:formatCode>
                <c:ptCount val="4"/>
                <c:pt idx="0">
                  <c:v>2</c:v>
                </c:pt>
                <c:pt idx="1">
                  <c:v>1</c:v>
                </c:pt>
                <c:pt idx="2">
                  <c:v>3</c:v>
                </c:pt>
                <c:pt idx="3">
                  <c:v>4</c:v>
                </c:pt>
              </c:numCache>
            </c:numRef>
          </c:val>
          <c:extLst xmlns:c16r2="http://schemas.microsoft.com/office/drawing/2015/06/chart">
            <c:ext xmlns:c16="http://schemas.microsoft.com/office/drawing/2014/chart" uri="{C3380CC4-5D6E-409C-BE32-E72D297353CC}">
              <c16:uniqueId val="{00000003-04BE-48BE-B8A5-30FC88A6729D}"/>
            </c:ext>
          </c:extLst>
        </c:ser>
        <c:ser>
          <c:idx val="4"/>
          <c:order val="4"/>
          <c:tx>
            <c:strRef>
              <c:f>Sheet1!$F$1</c:f>
              <c:strCache>
                <c:ptCount val="1"/>
                <c:pt idx="0">
                  <c:v>Series 5</c:v>
                </c:pt>
              </c:strCache>
            </c:strRef>
          </c:tx>
          <c:spPr>
            <a:solidFill>
              <a:schemeClr val="accent5"/>
            </a:solidFill>
            <a:ln>
              <a:noFill/>
            </a:ln>
            <a:effectLst/>
          </c:spPr>
          <c:invertIfNegative val="0"/>
          <c:cat>
            <c:strRef>
              <c:f>Sheet1!$A$2:$A$5</c:f>
              <c:strCache>
                <c:ptCount val="4"/>
                <c:pt idx="0">
                  <c:v>Category 1</c:v>
                </c:pt>
                <c:pt idx="1">
                  <c:v>Category 2</c:v>
                </c:pt>
                <c:pt idx="2">
                  <c:v>Category 3</c:v>
                </c:pt>
                <c:pt idx="3">
                  <c:v>Category 4</c:v>
                </c:pt>
              </c:strCache>
            </c:strRef>
          </c:cat>
          <c:val>
            <c:numRef>
              <c:f>Sheet1!$F$2:$F$5</c:f>
              <c:numCache>
                <c:formatCode>General</c:formatCode>
                <c:ptCount val="4"/>
                <c:pt idx="0">
                  <c:v>1</c:v>
                </c:pt>
                <c:pt idx="1">
                  <c:v>2</c:v>
                </c:pt>
                <c:pt idx="2">
                  <c:v>4</c:v>
                </c:pt>
                <c:pt idx="3">
                  <c:v>5</c:v>
                </c:pt>
              </c:numCache>
            </c:numRef>
          </c:val>
          <c:extLst xmlns:c16r2="http://schemas.microsoft.com/office/drawing/2015/06/chart">
            <c:ext xmlns:c16="http://schemas.microsoft.com/office/drawing/2014/chart" uri="{C3380CC4-5D6E-409C-BE32-E72D297353CC}">
              <c16:uniqueId val="{00000004-04BE-48BE-B8A5-30FC88A6729D}"/>
            </c:ext>
          </c:extLst>
        </c:ser>
        <c:dLbls>
          <c:showLegendKey val="0"/>
          <c:showVal val="0"/>
          <c:showCatName val="0"/>
          <c:showSerName val="0"/>
          <c:showPercent val="0"/>
          <c:showBubbleSize val="0"/>
        </c:dLbls>
        <c:gapWidth val="219"/>
        <c:overlap val="-27"/>
        <c:axId val="94869952"/>
        <c:axId val="94870344"/>
      </c:barChart>
      <c:catAx>
        <c:axId val="948699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94870344"/>
        <c:crosses val="autoZero"/>
        <c:auto val="1"/>
        <c:lblAlgn val="ctr"/>
        <c:lblOffset val="100"/>
        <c:noMultiLvlLbl val="0"/>
      </c:catAx>
      <c:valAx>
        <c:axId val="948703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948699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E372A8-67B2-4754-A7B1-8843E4D27C80}" type="datetimeFigureOut">
              <a:rPr lang="en-AU" smtClean="0"/>
              <a:t>13/08/2020</a:t>
            </a:fld>
            <a:endParaRPr lang="en-AU"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4B5014-F1EB-4DCE-ADBE-9A5AF4DF5ACF}" type="slidenum">
              <a:rPr lang="en-AU" smtClean="0"/>
              <a:t>‹#›</a:t>
            </a:fld>
            <a:endParaRPr lang="en-AU" dirty="0"/>
          </a:p>
        </p:txBody>
      </p:sp>
    </p:spTree>
    <p:extLst>
      <p:ext uri="{BB962C8B-B14F-4D97-AF65-F5344CB8AC3E}">
        <p14:creationId xmlns:p14="http://schemas.microsoft.com/office/powerpoint/2010/main" val="35641952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Instructions 1">
    <p:spTree>
      <p:nvGrpSpPr>
        <p:cNvPr id="1" name=""/>
        <p:cNvGrpSpPr/>
        <p:nvPr/>
      </p:nvGrpSpPr>
      <p:grpSpPr>
        <a:xfrm>
          <a:off x="0" y="0"/>
          <a:ext cx="0" cy="0"/>
          <a:chOff x="0" y="0"/>
          <a:chExt cx="0" cy="0"/>
        </a:xfrm>
      </p:grpSpPr>
      <p:sp>
        <p:nvSpPr>
          <p:cNvPr id="5" name="Title 3">
            <a:extLst>
              <a:ext uri="{FF2B5EF4-FFF2-40B4-BE49-F238E27FC236}">
                <a16:creationId xmlns="" xmlns:a16="http://schemas.microsoft.com/office/drawing/2014/main" id="{703B06AE-5A61-429D-828D-3A1397781267}"/>
              </a:ext>
            </a:extLst>
          </p:cNvPr>
          <p:cNvSpPr txBox="1">
            <a:spLocks/>
          </p:cNvSpPr>
          <p:nvPr userDrawn="1"/>
        </p:nvSpPr>
        <p:spPr>
          <a:xfrm>
            <a:off x="351235" y="838024"/>
            <a:ext cx="2649140" cy="654050"/>
          </a:xfrm>
          <a:prstGeom prst="rect">
            <a:avLst/>
          </a:prstGeom>
        </p:spPr>
        <p:txBody>
          <a:bodyPr/>
          <a:lstStyle>
            <a:lvl1pPr algn="l" defTabSz="914400" rtl="0" eaLnBrk="1" latinLnBrk="0" hangingPunct="1">
              <a:lnSpc>
                <a:spcPct val="90000"/>
              </a:lnSpc>
              <a:spcBef>
                <a:spcPct val="0"/>
              </a:spcBef>
              <a:buNone/>
              <a:defRPr sz="2800" b="0" kern="1200">
                <a:solidFill>
                  <a:schemeClr val="tx1">
                    <a:lumMod val="75000"/>
                    <a:lumOff val="25000"/>
                  </a:schemeClr>
                </a:solidFill>
                <a:latin typeface="Arial" charset="0"/>
                <a:ea typeface="Arial" charset="0"/>
                <a:cs typeface="Arial" charset="0"/>
              </a:defRPr>
            </a:lvl1pPr>
          </a:lstStyle>
          <a:p>
            <a:r>
              <a:rPr lang="en-AU" altLang="en-US" sz="2500" b="1" dirty="0"/>
              <a:t>PowerPoint Template </a:t>
            </a:r>
            <a:br>
              <a:rPr lang="en-AU" altLang="en-US" sz="2500" b="1" dirty="0"/>
            </a:br>
            <a:r>
              <a:rPr lang="en-AU" altLang="en-US" sz="2500" b="1" dirty="0"/>
              <a:t>and Guidelines</a:t>
            </a:r>
            <a:r>
              <a:rPr lang="en-AU" altLang="en-US" sz="3600" b="1" dirty="0"/>
              <a:t/>
            </a:r>
            <a:br>
              <a:rPr lang="en-AU" altLang="en-US" sz="3600" b="1" dirty="0"/>
            </a:br>
            <a:endParaRPr lang="en-AU" altLang="en-US" sz="1000" b="1" dirty="0"/>
          </a:p>
        </p:txBody>
      </p:sp>
      <p:sp>
        <p:nvSpPr>
          <p:cNvPr id="6" name="TextBox 5">
            <a:extLst>
              <a:ext uri="{FF2B5EF4-FFF2-40B4-BE49-F238E27FC236}">
                <a16:creationId xmlns="" xmlns:a16="http://schemas.microsoft.com/office/drawing/2014/main" id="{474DE176-5C88-43A6-8C77-FA242C7475C4}"/>
              </a:ext>
            </a:extLst>
          </p:cNvPr>
          <p:cNvSpPr txBox="1"/>
          <p:nvPr userDrawn="1"/>
        </p:nvSpPr>
        <p:spPr>
          <a:xfrm>
            <a:off x="3047990" y="838024"/>
            <a:ext cx="4254382" cy="5059462"/>
          </a:xfrm>
          <a:prstGeom prst="rect">
            <a:avLst/>
          </a:prstGeom>
          <a:noFill/>
        </p:spPr>
        <p:txBody>
          <a:bodyPr wrap="square">
            <a:spAutoFit/>
          </a:bodyPr>
          <a:lstStyle/>
          <a:p>
            <a:pPr>
              <a:defRPr/>
            </a:pPr>
            <a:r>
              <a:rPr lang="en-AU" sz="951" b="1" dirty="0">
                <a:latin typeface="Arial" charset="0"/>
                <a:ea typeface="Arial" charset="0"/>
                <a:cs typeface="Arial" charset="0"/>
              </a:rPr>
              <a:t>FONTS</a:t>
            </a:r>
          </a:p>
          <a:p>
            <a:pPr>
              <a:defRPr/>
            </a:pPr>
            <a:r>
              <a:rPr lang="en-AU" sz="951" dirty="0">
                <a:latin typeface="Arial" charset="0"/>
                <a:ea typeface="Arial" charset="0"/>
                <a:cs typeface="Arial" charset="0"/>
              </a:rPr>
              <a:t>For proportional text, use the fonts specified in the PowerPoint template: </a:t>
            </a:r>
            <a:r>
              <a:rPr lang="en-AU" sz="951" b="1" dirty="0">
                <a:latin typeface="Arial" charset="0"/>
                <a:ea typeface="Arial" charset="0"/>
                <a:cs typeface="Arial" charset="0"/>
              </a:rPr>
              <a:t>Arial</a:t>
            </a:r>
            <a:r>
              <a:rPr lang="en-AU" sz="951" dirty="0">
                <a:latin typeface="Arial" charset="0"/>
                <a:ea typeface="Arial" charset="0"/>
                <a:cs typeface="Arial" charset="0"/>
              </a:rPr>
              <a:t> and </a:t>
            </a:r>
            <a:r>
              <a:rPr lang="en-AU" sz="951" b="1" dirty="0">
                <a:latin typeface="Arial" charset="0"/>
                <a:ea typeface="Arial" charset="0"/>
                <a:cs typeface="Arial" charset="0"/>
              </a:rPr>
              <a:t>Arial Black</a:t>
            </a:r>
            <a:r>
              <a:rPr lang="en-AU" sz="951" dirty="0">
                <a:latin typeface="Arial" charset="0"/>
                <a:ea typeface="Arial" charset="0"/>
                <a:cs typeface="Arial" charset="0"/>
              </a:rPr>
              <a:t>. </a:t>
            </a:r>
            <a:r>
              <a:rPr lang="en-AU" sz="951" i="1" dirty="0">
                <a:latin typeface="Arial" charset="0"/>
                <a:ea typeface="Arial" charset="0"/>
                <a:cs typeface="Arial" charset="0"/>
              </a:rPr>
              <a:t>If you import text by linking to or copying from another document (e.g., Word or Excel), be sure the imported text uses the correct fonts: Arial and Arial Black. </a:t>
            </a:r>
          </a:p>
          <a:p>
            <a:pPr>
              <a:defRPr/>
            </a:pPr>
            <a:endParaRPr lang="en-AU" sz="951" dirty="0">
              <a:latin typeface="Arial" charset="0"/>
              <a:ea typeface="Arial" charset="0"/>
              <a:cs typeface="Arial" charset="0"/>
            </a:endParaRPr>
          </a:p>
          <a:p>
            <a:pPr>
              <a:defRPr/>
            </a:pPr>
            <a:r>
              <a:rPr lang="en-AU" sz="951" dirty="0">
                <a:latin typeface="Arial" charset="0"/>
                <a:ea typeface="Arial" charset="0"/>
                <a:cs typeface="Arial" charset="0"/>
              </a:rPr>
              <a:t>Use the point sizes set in the PowerPoint </a:t>
            </a:r>
            <a:r>
              <a:rPr lang="en-AU" sz="951" dirty="0" smtClean="0">
                <a:latin typeface="Arial" charset="0"/>
                <a:ea typeface="Arial" charset="0"/>
                <a:cs typeface="Arial" charset="0"/>
              </a:rPr>
              <a:t>template: </a:t>
            </a:r>
            <a:endParaRPr lang="en-AU" sz="951" dirty="0">
              <a:latin typeface="Arial" charset="0"/>
              <a:ea typeface="Arial" charset="0"/>
              <a:cs typeface="Arial" charset="0"/>
            </a:endParaRPr>
          </a:p>
          <a:p>
            <a:pPr marL="171450" indent="-171450">
              <a:buFont typeface="Arial" panose="020B0604020202020204" pitchFamily="34" charset="0"/>
              <a:buChar char="•"/>
              <a:defRPr/>
            </a:pPr>
            <a:r>
              <a:rPr lang="en-AU" sz="951" dirty="0">
                <a:latin typeface="Arial" charset="0"/>
                <a:ea typeface="Arial" charset="0"/>
                <a:cs typeface="Arial" charset="0"/>
              </a:rPr>
              <a:t>28 font size for slide titles </a:t>
            </a:r>
          </a:p>
          <a:p>
            <a:pPr marL="171450" indent="-171450">
              <a:buFont typeface="Arial" panose="020B0604020202020204" pitchFamily="34" charset="0"/>
              <a:buChar char="•"/>
              <a:defRPr/>
            </a:pPr>
            <a:r>
              <a:rPr lang="en-AU" sz="951" dirty="0">
                <a:latin typeface="Arial" charset="0"/>
                <a:ea typeface="Arial" charset="0"/>
                <a:cs typeface="Arial" charset="0"/>
              </a:rPr>
              <a:t>22 font size or larger for headlines</a:t>
            </a:r>
          </a:p>
          <a:p>
            <a:pPr marL="171450" indent="-171450">
              <a:buFont typeface="Arial" panose="020B0604020202020204" pitchFamily="34" charset="0"/>
              <a:buChar char="•"/>
              <a:defRPr/>
            </a:pPr>
            <a:r>
              <a:rPr lang="en-AU" sz="951" dirty="0">
                <a:latin typeface="Arial" charset="0"/>
                <a:ea typeface="Arial" charset="0"/>
                <a:cs typeface="Arial" charset="0"/>
              </a:rPr>
              <a:t>Bullet points (Keep bullet points to no more than five levels) </a:t>
            </a:r>
          </a:p>
          <a:p>
            <a:pPr>
              <a:defRPr/>
            </a:pPr>
            <a:endParaRPr lang="en-AU" sz="951" dirty="0">
              <a:latin typeface="Arial" charset="0"/>
              <a:ea typeface="Arial" charset="0"/>
              <a:cs typeface="Arial" charset="0"/>
            </a:endParaRPr>
          </a:p>
          <a:p>
            <a:pPr>
              <a:defRPr/>
            </a:pPr>
            <a:r>
              <a:rPr lang="en-AU" sz="951" dirty="0">
                <a:latin typeface="Arial" charset="0"/>
                <a:ea typeface="Arial" charset="0"/>
                <a:cs typeface="Arial" charset="0"/>
              </a:rPr>
              <a:t>Rule of thumb: If you cannot read text on your computer screen from a distance of 3m viewers will NOT be able read it from the back of the room.</a:t>
            </a:r>
          </a:p>
          <a:p>
            <a:pPr>
              <a:defRPr/>
            </a:pPr>
            <a:endParaRPr lang="en-AU" sz="951" b="1" dirty="0">
              <a:latin typeface="Arial" charset="0"/>
              <a:ea typeface="Arial" charset="0"/>
              <a:cs typeface="Arial" charset="0"/>
            </a:endParaRPr>
          </a:p>
          <a:p>
            <a:pPr>
              <a:defRPr/>
            </a:pPr>
            <a:r>
              <a:rPr lang="en-AU" sz="951" b="1" dirty="0">
                <a:latin typeface="Arial" charset="0"/>
                <a:ea typeface="Arial" charset="0"/>
                <a:cs typeface="Arial" charset="0"/>
              </a:rPr>
              <a:t>LAYOUT</a:t>
            </a:r>
          </a:p>
          <a:p>
            <a:pPr>
              <a:defRPr/>
            </a:pPr>
            <a:r>
              <a:rPr lang="en-AU" sz="951" dirty="0">
                <a:latin typeface="Arial" charset="0"/>
                <a:ea typeface="Arial" charset="0"/>
                <a:cs typeface="Arial" charset="0"/>
              </a:rPr>
              <a:t>To preserve legibility and visual integrity, please ensure the logo is surrounded by sufficient ‘clear space’ . Please enable guides - see below.</a:t>
            </a:r>
          </a:p>
          <a:p>
            <a:pPr>
              <a:defRPr/>
            </a:pPr>
            <a:endParaRPr lang="en-AU" sz="951" dirty="0">
              <a:latin typeface="Arial" charset="0"/>
              <a:ea typeface="Arial" charset="0"/>
              <a:cs typeface="Arial" charset="0"/>
            </a:endParaRPr>
          </a:p>
          <a:p>
            <a:pPr>
              <a:defRPr/>
            </a:pPr>
            <a:r>
              <a:rPr lang="en-AU" sz="951" dirty="0">
                <a:latin typeface="Arial" charset="0"/>
                <a:ea typeface="Arial" charset="0"/>
                <a:cs typeface="Arial" charset="0"/>
              </a:rPr>
              <a:t>To enable guides and grids. On the </a:t>
            </a:r>
            <a:r>
              <a:rPr lang="en-AU" sz="951" b="1" dirty="0">
                <a:latin typeface="Arial" charset="0"/>
                <a:ea typeface="Arial" charset="0"/>
                <a:cs typeface="Arial" charset="0"/>
              </a:rPr>
              <a:t>Home</a:t>
            </a:r>
            <a:r>
              <a:rPr lang="en-AU" sz="951" dirty="0">
                <a:latin typeface="Arial" charset="0"/>
                <a:ea typeface="Arial" charset="0"/>
                <a:cs typeface="Arial" charset="0"/>
              </a:rPr>
              <a:t> tab, in the </a:t>
            </a:r>
            <a:r>
              <a:rPr lang="en-AU" sz="951" b="1" dirty="0">
                <a:latin typeface="Arial" charset="0"/>
                <a:ea typeface="Arial" charset="0"/>
                <a:cs typeface="Arial" charset="0"/>
              </a:rPr>
              <a:t>Drawing</a:t>
            </a:r>
            <a:r>
              <a:rPr lang="en-AU" sz="951" dirty="0">
                <a:latin typeface="Arial" charset="0"/>
                <a:ea typeface="Arial" charset="0"/>
                <a:cs typeface="Arial" charset="0"/>
              </a:rPr>
              <a:t> group, </a:t>
            </a:r>
            <a:br>
              <a:rPr lang="en-AU" sz="951" dirty="0">
                <a:latin typeface="Arial" charset="0"/>
                <a:ea typeface="Arial" charset="0"/>
                <a:cs typeface="Arial" charset="0"/>
              </a:rPr>
            </a:br>
            <a:r>
              <a:rPr lang="en-AU" sz="951" dirty="0">
                <a:latin typeface="Arial" charset="0"/>
                <a:ea typeface="Arial" charset="0"/>
                <a:cs typeface="Arial" charset="0"/>
              </a:rPr>
              <a:t>click</a:t>
            </a:r>
            <a:r>
              <a:rPr lang="en-AU" sz="951" b="1" dirty="0">
                <a:latin typeface="Arial" charset="0"/>
                <a:ea typeface="Arial" charset="0"/>
                <a:cs typeface="Arial" charset="0"/>
              </a:rPr>
              <a:t> Arrange</a:t>
            </a:r>
            <a:r>
              <a:rPr lang="en-AU" sz="951" dirty="0">
                <a:latin typeface="Arial" charset="0"/>
                <a:ea typeface="Arial" charset="0"/>
                <a:cs typeface="Arial" charset="0"/>
              </a:rPr>
              <a:t>, point to </a:t>
            </a:r>
            <a:r>
              <a:rPr lang="en-AU" sz="951" b="1" dirty="0">
                <a:latin typeface="Arial" charset="0"/>
                <a:ea typeface="Arial" charset="0"/>
                <a:cs typeface="Arial" charset="0"/>
              </a:rPr>
              <a:t>Align</a:t>
            </a:r>
            <a:r>
              <a:rPr lang="en-AU" sz="951" dirty="0">
                <a:latin typeface="Arial" charset="0"/>
                <a:ea typeface="Arial" charset="0"/>
                <a:cs typeface="Arial" charset="0"/>
              </a:rPr>
              <a:t>, and then click </a:t>
            </a:r>
            <a:r>
              <a:rPr lang="en-AU" sz="951" b="1" dirty="0">
                <a:latin typeface="Arial" charset="0"/>
                <a:ea typeface="Arial" charset="0"/>
                <a:cs typeface="Arial" charset="0"/>
              </a:rPr>
              <a:t>View Gridlines</a:t>
            </a:r>
            <a:r>
              <a:rPr lang="en-AU" sz="951" dirty="0">
                <a:latin typeface="Arial" charset="0"/>
                <a:ea typeface="Arial" charset="0"/>
                <a:cs typeface="Arial" charset="0"/>
              </a:rPr>
              <a:t>. </a:t>
            </a:r>
          </a:p>
          <a:p>
            <a:pPr>
              <a:defRPr/>
            </a:pPr>
            <a:endParaRPr lang="en-AU" sz="951" b="1" dirty="0">
              <a:latin typeface="Arial" charset="0"/>
              <a:ea typeface="Arial" charset="0"/>
              <a:cs typeface="Arial" charset="0"/>
            </a:endParaRPr>
          </a:p>
          <a:p>
            <a:pPr>
              <a:defRPr/>
            </a:pPr>
            <a:r>
              <a:rPr lang="en-AU" sz="951" dirty="0">
                <a:latin typeface="Arial" charset="0"/>
                <a:ea typeface="Arial" charset="0"/>
                <a:cs typeface="Arial" charset="0"/>
              </a:rPr>
              <a:t>Use the layout provided in the PowerPoint template for your title page and for all slides. </a:t>
            </a:r>
          </a:p>
          <a:p>
            <a:pPr>
              <a:defRPr/>
            </a:pPr>
            <a:endParaRPr lang="en-AU" sz="951" dirty="0">
              <a:latin typeface="Arial" charset="0"/>
              <a:ea typeface="Arial" charset="0"/>
              <a:cs typeface="Arial" charset="0"/>
            </a:endParaRPr>
          </a:p>
          <a:p>
            <a:pPr>
              <a:defRPr/>
            </a:pPr>
            <a:r>
              <a:rPr lang="en-AU" sz="951" dirty="0">
                <a:latin typeface="Arial" charset="0"/>
                <a:ea typeface="Arial" charset="0"/>
                <a:cs typeface="Arial" charset="0"/>
              </a:rPr>
              <a:t>To apply alternate page designs/layout. Right click your page &gt;</a:t>
            </a:r>
            <a:r>
              <a:rPr lang="en-AU" sz="951" b="1" dirty="0">
                <a:latin typeface="Arial" charset="0"/>
                <a:ea typeface="Arial" charset="0"/>
                <a:cs typeface="Arial" charset="0"/>
              </a:rPr>
              <a:t>Layout </a:t>
            </a:r>
            <a:r>
              <a:rPr lang="en-AU" sz="951" dirty="0">
                <a:latin typeface="Arial" charset="0"/>
                <a:ea typeface="Arial" charset="0"/>
                <a:cs typeface="Arial" charset="0"/>
              </a:rPr>
              <a:t>and select from the options available.</a:t>
            </a:r>
          </a:p>
          <a:p>
            <a:pPr>
              <a:defRPr/>
            </a:pPr>
            <a:endParaRPr lang="en-AU" sz="951" dirty="0">
              <a:latin typeface="Arial" charset="0"/>
              <a:ea typeface="Arial" charset="0"/>
              <a:cs typeface="Arial" charset="0"/>
            </a:endParaRPr>
          </a:p>
          <a:p>
            <a:pPr>
              <a:defRPr/>
            </a:pPr>
            <a:r>
              <a:rPr lang="en-AU" sz="951" dirty="0">
                <a:latin typeface="Arial" charset="0"/>
                <a:ea typeface="Arial" charset="0"/>
                <a:cs typeface="Arial" charset="0"/>
              </a:rPr>
              <a:t>To edit graphics/footers in the master click </a:t>
            </a:r>
            <a:r>
              <a:rPr lang="en-AU" sz="951" b="1" dirty="0">
                <a:latin typeface="Arial" charset="0"/>
                <a:ea typeface="Arial" charset="0"/>
                <a:cs typeface="Arial" charset="0"/>
              </a:rPr>
              <a:t>View </a:t>
            </a:r>
            <a:r>
              <a:rPr lang="en-AU" sz="951" dirty="0">
                <a:latin typeface="Arial" charset="0"/>
                <a:ea typeface="Arial" charset="0"/>
                <a:cs typeface="Arial" charset="0"/>
              </a:rPr>
              <a:t>tab select </a:t>
            </a:r>
            <a:r>
              <a:rPr lang="en-AU" sz="951" b="1" dirty="0">
                <a:latin typeface="Arial" charset="0"/>
                <a:ea typeface="Arial" charset="0"/>
                <a:cs typeface="Arial" charset="0"/>
              </a:rPr>
              <a:t>Slide Master</a:t>
            </a:r>
            <a:r>
              <a:rPr lang="en-AU" sz="951" dirty="0">
                <a:latin typeface="Arial" charset="0"/>
                <a:ea typeface="Arial" charset="0"/>
                <a:cs typeface="Arial" charset="0"/>
              </a:rPr>
              <a:t/>
            </a:r>
            <a:br>
              <a:rPr lang="en-AU" sz="951" dirty="0">
                <a:latin typeface="Arial" charset="0"/>
                <a:ea typeface="Arial" charset="0"/>
                <a:cs typeface="Arial" charset="0"/>
              </a:rPr>
            </a:br>
            <a:endParaRPr lang="en-AU" sz="951" dirty="0">
              <a:latin typeface="Arial" charset="0"/>
              <a:ea typeface="Arial" charset="0"/>
              <a:cs typeface="Arial" charset="0"/>
            </a:endParaRPr>
          </a:p>
          <a:p>
            <a:pPr>
              <a:defRPr/>
            </a:pPr>
            <a:r>
              <a:rPr lang="en-AU" sz="951" b="1" dirty="0">
                <a:latin typeface="Arial" charset="0"/>
                <a:ea typeface="Arial" charset="0"/>
                <a:cs typeface="Arial" charset="0"/>
              </a:rPr>
              <a:t>COLOUR</a:t>
            </a:r>
          </a:p>
          <a:p>
            <a:pPr>
              <a:defRPr/>
            </a:pPr>
            <a:r>
              <a:rPr lang="en-AU" sz="951" dirty="0">
                <a:latin typeface="Arial" charset="0"/>
                <a:ea typeface="Arial" charset="0"/>
                <a:cs typeface="Arial" charset="0"/>
              </a:rPr>
              <a:t>It's preferred to use a colour palette of five or fewer colours for an entire presentation. </a:t>
            </a:r>
            <a:r>
              <a:rPr lang="en-GB" sz="951" dirty="0">
                <a:latin typeface="Arial" charset="0"/>
                <a:ea typeface="Arial" charset="0"/>
                <a:cs typeface="Arial" charset="0"/>
              </a:rPr>
              <a:t>This template incorporates the official Charles Sturt University colour palette.</a:t>
            </a:r>
            <a:endParaRPr lang="en-AU" sz="900" dirty="0">
              <a:latin typeface="Arial" charset="0"/>
              <a:ea typeface="Arial" charset="0"/>
              <a:cs typeface="Arial" charset="0"/>
            </a:endParaRPr>
          </a:p>
          <a:p>
            <a:pPr>
              <a:defRPr/>
            </a:pPr>
            <a:endParaRPr lang="en-AU" sz="900" b="1" dirty="0"/>
          </a:p>
        </p:txBody>
      </p:sp>
      <p:sp>
        <p:nvSpPr>
          <p:cNvPr id="7" name="TextBox 8">
            <a:extLst>
              <a:ext uri="{FF2B5EF4-FFF2-40B4-BE49-F238E27FC236}">
                <a16:creationId xmlns="" xmlns:a16="http://schemas.microsoft.com/office/drawing/2014/main" id="{40668A39-808A-4161-8A1E-1CD1C0D9E8CE}"/>
              </a:ext>
            </a:extLst>
          </p:cNvPr>
          <p:cNvSpPr txBox="1">
            <a:spLocks noChangeArrowheads="1"/>
          </p:cNvSpPr>
          <p:nvPr userDrawn="1"/>
        </p:nvSpPr>
        <p:spPr bwMode="auto">
          <a:xfrm>
            <a:off x="351235" y="2065537"/>
            <a:ext cx="2541984"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AU" altLang="en-US" sz="1200" dirty="0">
                <a:solidFill>
                  <a:schemeClr val="tx2"/>
                </a:solidFill>
              </a:rPr>
              <a:t>Use the following guidelines and template for preparing your PowerPoint slides:</a:t>
            </a:r>
          </a:p>
          <a:p>
            <a:pPr eaLnBrk="1" hangingPunct="1"/>
            <a:endParaRPr lang="en-AU" altLang="en-US" sz="1000" dirty="0"/>
          </a:p>
          <a:p>
            <a:pPr eaLnBrk="1" hangingPunct="1"/>
            <a:r>
              <a:rPr lang="en-AU" altLang="en-US" sz="1000" dirty="0"/>
              <a:t>Our brand is designed to look as consistent on screen </a:t>
            </a:r>
            <a:r>
              <a:rPr lang="en-AU" altLang="en-US" sz="1000" dirty="0" smtClean="0"/>
              <a:t>as </a:t>
            </a:r>
            <a:r>
              <a:rPr lang="en-AU" altLang="en-US" sz="1000" dirty="0"/>
              <a:t>in print. Therefore the same elements such as typography and colours outlined above should be applied to our PowerPoint presentations. As a general rule, PowerPoint slides should never be overcrowded, allowing space around each slide. A simple template </a:t>
            </a:r>
            <a:r>
              <a:rPr lang="en-AU" altLang="en-US" sz="1000" dirty="0" smtClean="0"/>
              <a:t>has </a:t>
            </a:r>
            <a:r>
              <a:rPr lang="en-AU" altLang="en-US" sz="1000" dirty="0"/>
              <a:t>been created that can work effectively across all divisions and presentations.</a:t>
            </a:r>
          </a:p>
          <a:p>
            <a:pPr eaLnBrk="1" hangingPunct="1"/>
            <a:endParaRPr lang="en-AU" altLang="en-US" sz="1000" b="1" dirty="0"/>
          </a:p>
          <a:p>
            <a:pPr eaLnBrk="1" hangingPunct="1"/>
            <a:r>
              <a:rPr lang="en-AU" altLang="en-US" sz="1000" b="1" dirty="0"/>
              <a:t>Templates for this PowerPoint have been created to ensure consistent production. Please contact the CSU Marketing team for further assistance.</a:t>
            </a:r>
          </a:p>
          <a:p>
            <a:pPr eaLnBrk="1" hangingPunct="1"/>
            <a:endParaRPr lang="en-AU" altLang="en-US" sz="1000" dirty="0"/>
          </a:p>
        </p:txBody>
      </p:sp>
      <p:sp>
        <p:nvSpPr>
          <p:cNvPr id="10" name="Rectangle 9">
            <a:extLst>
              <a:ext uri="{FF2B5EF4-FFF2-40B4-BE49-F238E27FC236}">
                <a16:creationId xmlns="" xmlns:a16="http://schemas.microsoft.com/office/drawing/2014/main" id="{F36C8C59-DF75-49BC-9FC9-9BB56A6E83CE}"/>
              </a:ext>
            </a:extLst>
          </p:cNvPr>
          <p:cNvSpPr/>
          <p:nvPr userDrawn="1"/>
        </p:nvSpPr>
        <p:spPr>
          <a:xfrm>
            <a:off x="2" y="-7740"/>
            <a:ext cx="9143999" cy="646331"/>
          </a:xfrm>
          <a:prstGeom prst="rect">
            <a:avLst/>
          </a:prstGeom>
          <a:solidFill>
            <a:schemeClr val="tx2"/>
          </a:solidFill>
        </p:spPr>
        <p:txBody>
          <a:bodyPr wrap="square" anchor="ctr">
            <a:spAutoFit/>
          </a:bodyPr>
          <a:lstStyle/>
          <a:p>
            <a:pPr algn="ctr"/>
            <a:r>
              <a:rPr lang="en-AU" altLang="en-US" sz="1800" b="1" dirty="0">
                <a:solidFill>
                  <a:schemeClr val="bg1"/>
                </a:solidFill>
              </a:rPr>
              <a:t>*IMPORTANT*</a:t>
            </a:r>
          </a:p>
          <a:p>
            <a:pPr algn="ctr"/>
            <a:r>
              <a:rPr lang="en-AU" altLang="en-US" sz="1800" dirty="0">
                <a:solidFill>
                  <a:schemeClr val="bg1"/>
                </a:solidFill>
              </a:rPr>
              <a:t>PLEASE DELETE THIS SLIDE WHEN YOUR PRESENTATION IS COMPLETE</a:t>
            </a:r>
          </a:p>
        </p:txBody>
      </p:sp>
      <p:sp>
        <p:nvSpPr>
          <p:cNvPr id="2" name="Date Placeholder 1">
            <a:extLst>
              <a:ext uri="{FF2B5EF4-FFF2-40B4-BE49-F238E27FC236}">
                <a16:creationId xmlns="" xmlns:a16="http://schemas.microsoft.com/office/drawing/2014/main" id="{1B412000-5B5B-4837-ADDD-B191DE88DF4D}"/>
              </a:ext>
            </a:extLst>
          </p:cNvPr>
          <p:cNvSpPr>
            <a:spLocks noGrp="1"/>
          </p:cNvSpPr>
          <p:nvPr>
            <p:ph type="dt" sz="half" idx="10"/>
          </p:nvPr>
        </p:nvSpPr>
        <p:spPr/>
        <p:txBody>
          <a:bodyPr/>
          <a:lstStyle/>
          <a:p>
            <a:fld id="{95600888-7BD9-4D5A-9B4D-CDF2F267BAAE}" type="datetime1">
              <a:rPr lang="en-GB" smtClean="0"/>
              <a:t>13/08/2020</a:t>
            </a:fld>
            <a:endParaRPr lang="en-GB" dirty="0"/>
          </a:p>
        </p:txBody>
      </p:sp>
      <p:sp>
        <p:nvSpPr>
          <p:cNvPr id="3" name="Footer Placeholder 2">
            <a:extLst>
              <a:ext uri="{FF2B5EF4-FFF2-40B4-BE49-F238E27FC236}">
                <a16:creationId xmlns="" xmlns:a16="http://schemas.microsoft.com/office/drawing/2014/main" id="{1A1D9F4E-9C12-44EF-AC03-57C8901C7E44}"/>
              </a:ext>
            </a:extLst>
          </p:cNvPr>
          <p:cNvSpPr>
            <a:spLocks noGrp="1"/>
          </p:cNvSpPr>
          <p:nvPr>
            <p:ph type="ftr" sz="quarter" idx="11"/>
          </p:nvPr>
        </p:nvSpPr>
        <p:spPr/>
        <p:txBody>
          <a:bodyPr/>
          <a:lstStyle/>
          <a:p>
            <a:r>
              <a:rPr lang="en-AU" dirty="0" smtClean="0"/>
              <a:t>CC Series- June 2020</a:t>
            </a:r>
            <a:endParaRPr lang="en-GB" dirty="0"/>
          </a:p>
        </p:txBody>
      </p:sp>
      <p:sp>
        <p:nvSpPr>
          <p:cNvPr id="4" name="Slide Number Placeholder 3">
            <a:extLst>
              <a:ext uri="{FF2B5EF4-FFF2-40B4-BE49-F238E27FC236}">
                <a16:creationId xmlns="" xmlns:a16="http://schemas.microsoft.com/office/drawing/2014/main" id="{FA5DABAF-6A19-46B9-84E9-624293FDE24A}"/>
              </a:ext>
            </a:extLst>
          </p:cNvPr>
          <p:cNvSpPr>
            <a:spLocks noGrp="1"/>
          </p:cNvSpPr>
          <p:nvPr>
            <p:ph type="sldNum" sz="quarter" idx="12"/>
          </p:nvPr>
        </p:nvSpPr>
        <p:spPr/>
        <p:txBody>
          <a:bodyPr/>
          <a:lstStyle/>
          <a:p>
            <a:fld id="{F5AEA0E0-5CC6-4BD0-905C-A0021E419432}" type="slidenum">
              <a:rPr lang="en-GB" smtClean="0"/>
              <a:pPr/>
              <a:t>‹#›</a:t>
            </a:fld>
            <a:endParaRPr lang="en-GB" dirty="0"/>
          </a:p>
        </p:txBody>
      </p:sp>
    </p:spTree>
    <p:extLst>
      <p:ext uri="{BB962C8B-B14F-4D97-AF65-F5344CB8AC3E}">
        <p14:creationId xmlns:p14="http://schemas.microsoft.com/office/powerpoint/2010/main" val="238749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3305114" y="681150"/>
            <a:ext cx="3780000" cy="5040000"/>
          </a:xfrm>
        </p:spPr>
        <p:txBody>
          <a:bodyPr/>
          <a:lstStyle>
            <a:lvl1pPr>
              <a:defRPr/>
            </a:lvl1pPr>
          </a:lstStyle>
          <a:p>
            <a:pPr lvl="0"/>
            <a:r>
              <a:rPr lang="en-US" dirty="0"/>
              <a:t>Click to add text, or a central icon to add: chart, SmartArt, image or table.</a:t>
            </a:r>
          </a:p>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F06C250C-4A8F-43E8-9A0B-6C5457993E93}" type="datetime1">
              <a:rPr lang="en-GB" smtClean="0"/>
              <a:t>13/08/2020</a:t>
            </a:fld>
            <a:endParaRPr lang="en-GB" dirty="0"/>
          </a:p>
        </p:txBody>
      </p:sp>
      <p:sp>
        <p:nvSpPr>
          <p:cNvPr id="6" name="Footer Placeholder 5"/>
          <p:cNvSpPr>
            <a:spLocks noGrp="1"/>
          </p:cNvSpPr>
          <p:nvPr>
            <p:ph type="ftr" sz="quarter" idx="11"/>
          </p:nvPr>
        </p:nvSpPr>
        <p:spPr/>
        <p:txBody>
          <a:bodyPr/>
          <a:lstStyle/>
          <a:p>
            <a:r>
              <a:rPr lang="en-AU" dirty="0" smtClean="0"/>
              <a:t>CC Series- June 2020</a:t>
            </a:r>
            <a:endParaRPr lang="en-GB" dirty="0"/>
          </a:p>
        </p:txBody>
      </p:sp>
      <p:sp>
        <p:nvSpPr>
          <p:cNvPr id="7" name="Slide Number Placeholder 6"/>
          <p:cNvSpPr>
            <a:spLocks noGrp="1"/>
          </p:cNvSpPr>
          <p:nvPr>
            <p:ph type="sldNum" sz="quarter" idx="12"/>
          </p:nvPr>
        </p:nvSpPr>
        <p:spPr/>
        <p:txBody>
          <a:bodyPr/>
          <a:lstStyle/>
          <a:p>
            <a:fld id="{F5AEA0E0-5CC6-4BD0-905C-A0021E419432}" type="slidenum">
              <a:rPr lang="en-GB" smtClean="0"/>
              <a:t>‹#›</a:t>
            </a:fld>
            <a:endParaRPr lang="en-GB" dirty="0"/>
          </a:p>
        </p:txBody>
      </p:sp>
      <p:sp>
        <p:nvSpPr>
          <p:cNvPr id="8" name="Text Placeholder 7">
            <a:extLst>
              <a:ext uri="{FF2B5EF4-FFF2-40B4-BE49-F238E27FC236}">
                <a16:creationId xmlns="" xmlns:a16="http://schemas.microsoft.com/office/drawing/2014/main" id="{60C40AA8-22A5-4E1E-A109-C7BCACE61B60}"/>
              </a:ext>
            </a:extLst>
          </p:cNvPr>
          <p:cNvSpPr>
            <a:spLocks noGrp="1"/>
          </p:cNvSpPr>
          <p:nvPr>
            <p:ph type="body" sz="quarter" idx="13" hasCustomPrompt="1"/>
          </p:nvPr>
        </p:nvSpPr>
        <p:spPr>
          <a:xfrm>
            <a:off x="561930" y="1393020"/>
            <a:ext cx="2513410" cy="4004893"/>
          </a:xfrm>
        </p:spPr>
        <p:txBody>
          <a:bodyPr/>
          <a:lstStyle>
            <a:lvl1pPr marL="0" marR="0" indent="0" algn="l" defTabSz="914377" rtl="0" eaLnBrk="1" fontAlgn="auto" latinLnBrk="0" hangingPunct="1">
              <a:lnSpc>
                <a:spcPct val="90000"/>
              </a:lnSpc>
              <a:spcBef>
                <a:spcPts val="600"/>
              </a:spcBef>
              <a:spcAft>
                <a:spcPts val="0"/>
              </a:spcAft>
              <a:buClrTx/>
              <a:buSzTx/>
              <a:buFont typeface="Arial" panose="020B0604020202020204" pitchFamily="34" charset="0"/>
              <a:buNone/>
              <a:tabLst/>
              <a:defRPr/>
            </a:lvl1pPr>
            <a:lvl2pPr marL="0" indent="0">
              <a:buFont typeface="Arial" panose="020B0604020202020204" pitchFamily="34" charset="0"/>
              <a:buNone/>
              <a:defRPr sz="1600"/>
            </a:lvl2pPr>
            <a:lvl3pPr marL="215995" indent="-215995">
              <a:buFont typeface="Arial" panose="020B0604020202020204" pitchFamily="34" charset="0"/>
              <a:buChar char="•"/>
              <a:defRPr sz="1600"/>
            </a:lvl3pPr>
            <a:lvl4pPr marL="431989" indent="-215995">
              <a:buFont typeface="Arial" panose="020B0604020202020204" pitchFamily="34" charset="0"/>
              <a:buChar char="–"/>
              <a:defRPr sz="1600"/>
            </a:lvl4pPr>
            <a:lvl5pPr marL="0" indent="0">
              <a:buFont typeface="Arial" panose="020B0604020202020204" pitchFamily="34" charset="0"/>
              <a:buNone/>
              <a:defRPr sz="1600"/>
            </a:lvl5pPr>
            <a:lvl6pPr marL="0" indent="0">
              <a:buFont typeface="Arial" panose="020B0604020202020204" pitchFamily="34" charset="0"/>
              <a:buNone/>
              <a:defRPr sz="1600"/>
            </a:lvl6pPr>
            <a:lvl7pPr marL="0" indent="0">
              <a:buFont typeface="Arial" panose="020B0604020202020204" pitchFamily="34" charset="0"/>
              <a:buNone/>
              <a:defRPr sz="1600"/>
            </a:lvl7pPr>
            <a:lvl8pPr marL="0" indent="0">
              <a:buFont typeface="Arial" panose="020B0604020202020204" pitchFamily="34" charset="0"/>
              <a:buNone/>
              <a:defRPr sz="1600"/>
            </a:lvl8pPr>
            <a:lvl9pPr marL="0" indent="0">
              <a:buFont typeface="Arial" panose="020B0604020202020204" pitchFamily="34" charset="0"/>
              <a:buNone/>
              <a:defRPr sz="1600"/>
            </a:lvl9pPr>
          </a:lstStyle>
          <a:p>
            <a:pPr marL="0" marR="0" lvl="0" indent="0" algn="l" defTabSz="914377" rtl="0" eaLnBrk="1" fontAlgn="auto" latinLnBrk="0" hangingPunct="1">
              <a:lnSpc>
                <a:spcPct val="90000"/>
              </a:lnSpc>
              <a:spcBef>
                <a:spcPts val="600"/>
              </a:spcBef>
              <a:spcAft>
                <a:spcPts val="0"/>
              </a:spcAft>
              <a:buClrTx/>
              <a:buSzTx/>
              <a:buFont typeface="Arial" panose="020B0604020202020204" pitchFamily="34" charset="0"/>
              <a:buNone/>
              <a:tabLst/>
              <a:defRPr/>
            </a:pPr>
            <a:r>
              <a:rPr lang="en-US" dirty="0"/>
              <a:t>Click to add caption, press ‘Increase List Level’ to </a:t>
            </a:r>
            <a:r>
              <a:rPr lang="en-GB" dirty="0"/>
              <a:t>move though the styles.</a:t>
            </a:r>
            <a:r>
              <a:rPr lang="en-US" dirty="0"/>
              <a:t> </a:t>
            </a:r>
          </a:p>
          <a:p>
            <a:pPr lvl="0"/>
            <a:endParaRPr lang="en-US" dirty="0"/>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endParaRPr lang="en-AU" dirty="0"/>
          </a:p>
        </p:txBody>
      </p:sp>
    </p:spTree>
    <p:extLst>
      <p:ext uri="{BB962C8B-B14F-4D97-AF65-F5344CB8AC3E}">
        <p14:creationId xmlns:p14="http://schemas.microsoft.com/office/powerpoint/2010/main" val="2199202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ne image">
    <p:spTree>
      <p:nvGrpSpPr>
        <p:cNvPr id="1" name=""/>
        <p:cNvGrpSpPr/>
        <p:nvPr/>
      </p:nvGrpSpPr>
      <p:grpSpPr>
        <a:xfrm>
          <a:off x="0" y="0"/>
          <a:ext cx="0" cy="0"/>
          <a:chOff x="0" y="0"/>
          <a:chExt cx="0" cy="0"/>
        </a:xfrm>
      </p:grpSpPr>
      <p:sp>
        <p:nvSpPr>
          <p:cNvPr id="13" name="Picture Placeholder 7">
            <a:extLst>
              <a:ext uri="{FF2B5EF4-FFF2-40B4-BE49-F238E27FC236}">
                <a16:creationId xmlns="" xmlns:a16="http://schemas.microsoft.com/office/drawing/2014/main" id="{63261037-D45B-4E11-9F49-85E7F71D81B8}"/>
              </a:ext>
            </a:extLst>
          </p:cNvPr>
          <p:cNvSpPr>
            <a:spLocks noGrp="1"/>
          </p:cNvSpPr>
          <p:nvPr>
            <p:ph type="pic" sz="quarter" idx="14"/>
          </p:nvPr>
        </p:nvSpPr>
        <p:spPr>
          <a:xfrm>
            <a:off x="1528048" y="1109079"/>
            <a:ext cx="5557067" cy="4213066"/>
          </a:xfrm>
          <a:solidFill>
            <a:schemeClr val="bg1">
              <a:lumMod val="75000"/>
            </a:schemeClr>
          </a:solidFill>
        </p:spPr>
        <p:txBody>
          <a:bodyPr lIns="216000" tIns="216000" rIns="216000" bIns="216000"/>
          <a:lstStyle>
            <a:lvl1pPr>
              <a:defRPr sz="1400">
                <a:solidFill>
                  <a:schemeClr val="bg1"/>
                </a:solidFill>
              </a:defRPr>
            </a:lvl1pPr>
          </a:lstStyle>
          <a:p>
            <a:r>
              <a:rPr lang="en-US" dirty="0" smtClean="0"/>
              <a:t>Click icon to add picture</a:t>
            </a:r>
            <a:endParaRPr lang="en-AU" dirty="0"/>
          </a:p>
        </p:txBody>
      </p:sp>
      <p:sp>
        <p:nvSpPr>
          <p:cNvPr id="5" name="Date Placeholder 4"/>
          <p:cNvSpPr>
            <a:spLocks noGrp="1"/>
          </p:cNvSpPr>
          <p:nvPr>
            <p:ph type="dt" sz="half" idx="10"/>
          </p:nvPr>
        </p:nvSpPr>
        <p:spPr/>
        <p:txBody>
          <a:bodyPr/>
          <a:lstStyle>
            <a:lvl1pPr>
              <a:defRPr>
                <a:solidFill>
                  <a:schemeClr val="bg1"/>
                </a:solidFill>
              </a:defRPr>
            </a:lvl1pPr>
          </a:lstStyle>
          <a:p>
            <a:fld id="{2B8C75CB-17BC-4BD1-B03E-2FBB23311D69}" type="datetime1">
              <a:rPr lang="en-GB" smtClean="0"/>
              <a:t>13/08/2020</a:t>
            </a:fld>
            <a:endParaRPr lang="en-GB" dirty="0"/>
          </a:p>
        </p:txBody>
      </p:sp>
      <p:sp>
        <p:nvSpPr>
          <p:cNvPr id="6" name="Footer Placeholder 5"/>
          <p:cNvSpPr>
            <a:spLocks noGrp="1"/>
          </p:cNvSpPr>
          <p:nvPr>
            <p:ph type="ftr" sz="quarter" idx="11"/>
          </p:nvPr>
        </p:nvSpPr>
        <p:spPr/>
        <p:txBody>
          <a:bodyPr/>
          <a:lstStyle/>
          <a:p>
            <a:r>
              <a:rPr lang="en-AU" dirty="0" smtClean="0"/>
              <a:t>CC Series- June 2020</a:t>
            </a:r>
            <a:endParaRPr lang="en-GB"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F5AEA0E0-5CC6-4BD0-905C-A0021E419432}" type="slidenum">
              <a:rPr lang="en-GB" smtClean="0"/>
              <a:pPr/>
              <a:t>‹#›</a:t>
            </a:fld>
            <a:endParaRPr lang="en-GB" dirty="0"/>
          </a:p>
        </p:txBody>
      </p:sp>
      <p:sp>
        <p:nvSpPr>
          <p:cNvPr id="8" name="Text Placeholder 7">
            <a:extLst>
              <a:ext uri="{FF2B5EF4-FFF2-40B4-BE49-F238E27FC236}">
                <a16:creationId xmlns="" xmlns:a16="http://schemas.microsoft.com/office/drawing/2014/main" id="{993902CE-1FC9-4D0C-9B2E-B8A157EEC756}"/>
              </a:ext>
            </a:extLst>
          </p:cNvPr>
          <p:cNvSpPr>
            <a:spLocks noGrp="1"/>
          </p:cNvSpPr>
          <p:nvPr>
            <p:ph type="body" sz="quarter" idx="13" hasCustomPrompt="1"/>
          </p:nvPr>
        </p:nvSpPr>
        <p:spPr>
          <a:xfrm>
            <a:off x="1451242" y="5509997"/>
            <a:ext cx="5633873" cy="498917"/>
          </a:xfrm>
        </p:spPr>
        <p:txBody>
          <a:bodyPr/>
          <a:lstStyle>
            <a:lvl1pPr marL="0" marR="0" indent="0" algn="l" defTabSz="914377" rtl="0" eaLnBrk="1" fontAlgn="auto" latinLnBrk="0" hangingPunct="1">
              <a:lnSpc>
                <a:spcPct val="90000"/>
              </a:lnSpc>
              <a:spcBef>
                <a:spcPts val="600"/>
              </a:spcBef>
              <a:spcAft>
                <a:spcPts val="0"/>
              </a:spcAft>
              <a:buClrTx/>
              <a:buSzTx/>
              <a:buFont typeface="Arial" panose="020B0604020202020204" pitchFamily="34" charset="0"/>
              <a:buNone/>
              <a:tabLst/>
              <a:defRPr sz="1600"/>
            </a:lvl1pPr>
            <a:lvl2pPr marL="0" indent="0">
              <a:buFont typeface="Arial" panose="020B0604020202020204" pitchFamily="34" charset="0"/>
              <a:buNone/>
              <a:defRPr sz="1600"/>
            </a:lvl2pPr>
            <a:lvl3pPr marL="215995" indent="-215995">
              <a:buFont typeface="Arial" panose="020B0604020202020204" pitchFamily="34" charset="0"/>
              <a:buChar char="•"/>
              <a:defRPr sz="1600"/>
            </a:lvl3pPr>
            <a:lvl4pPr marL="431989" indent="-215995">
              <a:buFont typeface="Arial" panose="020B0604020202020204" pitchFamily="34" charset="0"/>
              <a:buChar char="–"/>
              <a:defRPr sz="1600"/>
            </a:lvl4pPr>
            <a:lvl5pPr marL="0" indent="0">
              <a:buFont typeface="Arial" panose="020B0604020202020204" pitchFamily="34" charset="0"/>
              <a:buNone/>
              <a:defRPr sz="1600"/>
            </a:lvl5pPr>
            <a:lvl6pPr marL="0" indent="0">
              <a:buFont typeface="Arial" panose="020B0604020202020204" pitchFamily="34" charset="0"/>
              <a:buNone/>
              <a:defRPr sz="1600"/>
            </a:lvl6pPr>
            <a:lvl7pPr marL="0" indent="0">
              <a:buFont typeface="Arial" panose="020B0604020202020204" pitchFamily="34" charset="0"/>
              <a:buNone/>
              <a:defRPr sz="1600"/>
            </a:lvl7pPr>
            <a:lvl8pPr marL="0" indent="0">
              <a:buFont typeface="Arial" panose="020B0604020202020204" pitchFamily="34" charset="0"/>
              <a:buNone/>
              <a:defRPr sz="1600"/>
            </a:lvl8pPr>
            <a:lvl9pPr marL="0" indent="0">
              <a:buFont typeface="Arial" panose="020B0604020202020204" pitchFamily="34" charset="0"/>
              <a:buNone/>
              <a:defRPr sz="1600"/>
            </a:lvl9pPr>
          </a:lstStyle>
          <a:p>
            <a:pPr marL="0" marR="0" lvl="0" indent="0" algn="l" defTabSz="914377" rtl="0" eaLnBrk="1" fontAlgn="auto" latinLnBrk="0" hangingPunct="1">
              <a:lnSpc>
                <a:spcPct val="90000"/>
              </a:lnSpc>
              <a:spcBef>
                <a:spcPts val="600"/>
              </a:spcBef>
              <a:spcAft>
                <a:spcPts val="0"/>
              </a:spcAft>
              <a:buClrTx/>
              <a:buSzTx/>
              <a:buFont typeface="Arial" panose="020B0604020202020204" pitchFamily="34" charset="0"/>
              <a:buNone/>
              <a:tabLst/>
              <a:defRPr/>
            </a:pPr>
            <a:r>
              <a:rPr lang="en-US" dirty="0"/>
              <a:t>Click to add caption, press ‘Increase List Level’ to </a:t>
            </a:r>
            <a:r>
              <a:rPr lang="en-GB" dirty="0"/>
              <a:t>move though the styles</a:t>
            </a:r>
            <a:r>
              <a:rPr lang="en-US" dirty="0"/>
              <a:t>.</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Tree>
    <p:extLst>
      <p:ext uri="{BB962C8B-B14F-4D97-AF65-F5344CB8AC3E}">
        <p14:creationId xmlns:p14="http://schemas.microsoft.com/office/powerpoint/2010/main" val="34980988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ne image and floating text">
    <p:spTree>
      <p:nvGrpSpPr>
        <p:cNvPr id="1" name=""/>
        <p:cNvGrpSpPr/>
        <p:nvPr/>
      </p:nvGrpSpPr>
      <p:grpSpPr>
        <a:xfrm>
          <a:off x="0" y="0"/>
          <a:ext cx="0" cy="0"/>
          <a:chOff x="0" y="0"/>
          <a:chExt cx="0" cy="0"/>
        </a:xfrm>
      </p:grpSpPr>
      <p:sp>
        <p:nvSpPr>
          <p:cNvPr id="13" name="Picture Placeholder 7">
            <a:extLst>
              <a:ext uri="{FF2B5EF4-FFF2-40B4-BE49-F238E27FC236}">
                <a16:creationId xmlns="" xmlns:a16="http://schemas.microsoft.com/office/drawing/2014/main" id="{63261037-D45B-4E11-9F49-85E7F71D81B8}"/>
              </a:ext>
            </a:extLst>
          </p:cNvPr>
          <p:cNvSpPr>
            <a:spLocks noGrp="1"/>
          </p:cNvSpPr>
          <p:nvPr>
            <p:ph type="pic" sz="quarter" idx="14" hasCustomPrompt="1"/>
          </p:nvPr>
        </p:nvSpPr>
        <p:spPr>
          <a:xfrm>
            <a:off x="0" y="0"/>
            <a:ext cx="9144000" cy="6858000"/>
          </a:xfrm>
          <a:solidFill>
            <a:schemeClr val="bg1">
              <a:lumMod val="75000"/>
            </a:schemeClr>
          </a:solidFill>
        </p:spPr>
        <p:txBody>
          <a:bodyPr lIns="216000" tIns="216000" rIns="216000" bIns="216000"/>
          <a:lstStyle>
            <a:lvl1pPr>
              <a:defRPr sz="1400">
                <a:solidFill>
                  <a:schemeClr val="bg1"/>
                </a:solidFill>
              </a:defRPr>
            </a:lvl1pPr>
          </a:lstStyle>
          <a:p>
            <a:r>
              <a:rPr lang="en-US" dirty="0"/>
              <a:t>Click on central icon to add picture, or select ‘Insert &gt; Pictures’, or drag and drop from File Explorer.</a:t>
            </a:r>
            <a:endParaRPr lang="en-AU" dirty="0"/>
          </a:p>
        </p:txBody>
      </p:sp>
      <p:sp>
        <p:nvSpPr>
          <p:cNvPr id="5" name="Date Placeholder 4"/>
          <p:cNvSpPr>
            <a:spLocks noGrp="1"/>
          </p:cNvSpPr>
          <p:nvPr>
            <p:ph type="dt" sz="half" idx="10"/>
          </p:nvPr>
        </p:nvSpPr>
        <p:spPr/>
        <p:txBody>
          <a:bodyPr/>
          <a:lstStyle>
            <a:lvl1pPr>
              <a:defRPr>
                <a:solidFill>
                  <a:schemeClr val="bg1"/>
                </a:solidFill>
              </a:defRPr>
            </a:lvl1pPr>
          </a:lstStyle>
          <a:p>
            <a:fld id="{0366EAC0-6E76-47A5-ABA3-EAA5D37F9FEE}" type="datetime1">
              <a:rPr lang="en-GB" smtClean="0"/>
              <a:t>13/08/2020</a:t>
            </a:fld>
            <a:endParaRPr lang="en-GB" dirty="0"/>
          </a:p>
        </p:txBody>
      </p:sp>
      <p:sp>
        <p:nvSpPr>
          <p:cNvPr id="6" name="Footer Placeholder 5"/>
          <p:cNvSpPr>
            <a:spLocks noGrp="1"/>
          </p:cNvSpPr>
          <p:nvPr>
            <p:ph type="ftr" sz="quarter" idx="11"/>
          </p:nvPr>
        </p:nvSpPr>
        <p:spPr/>
        <p:txBody>
          <a:bodyPr/>
          <a:lstStyle>
            <a:lvl1pPr>
              <a:defRPr>
                <a:solidFill>
                  <a:schemeClr val="bg1"/>
                </a:solidFill>
              </a:defRPr>
            </a:lvl1pPr>
          </a:lstStyle>
          <a:p>
            <a:r>
              <a:rPr lang="en-AU" dirty="0" smtClean="0"/>
              <a:t>CC Series- June 2020</a:t>
            </a:r>
            <a:endParaRPr lang="en-GB"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F5AEA0E0-5CC6-4BD0-905C-A0021E419432}" type="slidenum">
              <a:rPr lang="en-GB" smtClean="0"/>
              <a:pPr/>
              <a:t>‹#›</a:t>
            </a:fld>
            <a:endParaRPr lang="en-GB" dirty="0"/>
          </a:p>
        </p:txBody>
      </p:sp>
      <p:sp>
        <p:nvSpPr>
          <p:cNvPr id="10" name="Text Placeholder 8">
            <a:extLst>
              <a:ext uri="{FF2B5EF4-FFF2-40B4-BE49-F238E27FC236}">
                <a16:creationId xmlns="" xmlns:a16="http://schemas.microsoft.com/office/drawing/2014/main" id="{3399DAD4-A874-4EAB-AB3C-820568E6E783}"/>
              </a:ext>
            </a:extLst>
          </p:cNvPr>
          <p:cNvSpPr>
            <a:spLocks noGrp="1"/>
          </p:cNvSpPr>
          <p:nvPr>
            <p:ph type="body" sz="quarter" idx="13" hasCustomPrompt="1"/>
          </p:nvPr>
        </p:nvSpPr>
        <p:spPr>
          <a:xfrm>
            <a:off x="6176624" y="1082308"/>
            <a:ext cx="2642241" cy="2162339"/>
          </a:xfrm>
          <a:solidFill>
            <a:schemeClr val="bg1">
              <a:alpha val="80000"/>
            </a:schemeClr>
          </a:solidFill>
        </p:spPr>
        <p:txBody>
          <a:bodyPr lIns="216000" tIns="216000" rIns="216000" bIns="216000"/>
          <a:lstStyle>
            <a:lvl1pPr>
              <a:defRPr>
                <a:solidFill>
                  <a:schemeClr val="tx2"/>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a:t>Click to add text, move and resize, or delete if not required.</a:t>
            </a:r>
          </a:p>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8" name="Text Placeholder 2">
            <a:extLst>
              <a:ext uri="{FF2B5EF4-FFF2-40B4-BE49-F238E27FC236}">
                <a16:creationId xmlns="" xmlns:a16="http://schemas.microsoft.com/office/drawing/2014/main" id="{722C7F55-BFAC-4E37-A6A4-C5A7A2CE03E8}"/>
              </a:ext>
            </a:extLst>
          </p:cNvPr>
          <p:cNvSpPr>
            <a:spLocks noGrp="1"/>
          </p:cNvSpPr>
          <p:nvPr>
            <p:ph type="body" sz="quarter" idx="15"/>
          </p:nvPr>
        </p:nvSpPr>
        <p:spPr>
          <a:xfrm>
            <a:off x="413796" y="6295730"/>
            <a:ext cx="1270800" cy="363600"/>
          </a:xfrm>
          <a:blipFill>
            <a:blip r:embed="rId2"/>
            <a:srcRect/>
            <a:stretch>
              <a:fillRect t="-334" b="-334"/>
            </a:stretch>
          </a:blipFill>
        </p:spPr>
        <p:txBody>
          <a:bodyPr/>
          <a:lstStyle>
            <a:lvl1pPr marL="0" indent="0">
              <a:buFont typeface="Arial" panose="020B0604020202020204" pitchFamily="34" charset="0"/>
              <a:buNone/>
              <a:defRPr sz="600">
                <a:noFill/>
              </a:defRPr>
            </a:lvl1pPr>
            <a:lvl2pPr marL="0" indent="0">
              <a:buNone/>
              <a:defRPr sz="600">
                <a:noFill/>
              </a:defRPr>
            </a:lvl2pPr>
            <a:lvl3pPr marL="0" indent="0">
              <a:buNone/>
              <a:defRPr sz="600">
                <a:noFill/>
              </a:defRPr>
            </a:lvl3pPr>
            <a:lvl4pPr marL="0" indent="0">
              <a:buFont typeface="Arial" panose="020B0604020202020204" pitchFamily="34" charset="0"/>
              <a:buNone/>
              <a:defRPr sz="600">
                <a:noFill/>
              </a:defRPr>
            </a:lvl4pPr>
            <a:lvl5pPr marL="0" indent="0">
              <a:buFont typeface="Arial" panose="020B0604020202020204" pitchFamily="34" charset="0"/>
              <a:buNone/>
              <a:defRPr sz="600">
                <a:noFill/>
              </a:defRPr>
            </a:lvl5pPr>
            <a:lvl6pPr marL="0" indent="0">
              <a:buFont typeface="Arial" panose="020B0604020202020204" pitchFamily="34" charset="0"/>
              <a:buNone/>
              <a:defRPr sz="600">
                <a:noFill/>
              </a:defRPr>
            </a:lvl6pPr>
            <a:lvl7pPr marL="0" indent="0">
              <a:buFont typeface="Arial" panose="020B0604020202020204" pitchFamily="34" charset="0"/>
              <a:buNone/>
              <a:defRPr sz="600">
                <a:noFill/>
              </a:defRPr>
            </a:lvl7pPr>
            <a:lvl8pPr marL="0" indent="0">
              <a:buFont typeface="Arial" panose="020B0604020202020204" pitchFamily="34" charset="0"/>
              <a:buNone/>
              <a:defRPr sz="600">
                <a:noFill/>
              </a:defRPr>
            </a:lvl8pPr>
            <a:lvl9pPr marL="0" indent="0">
              <a:buFont typeface="Arial" panose="020B0604020202020204" pitchFamily="34" charset="0"/>
              <a:buNone/>
              <a:defRPr sz="600">
                <a:no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Tree>
    <p:extLst>
      <p:ext uri="{BB962C8B-B14F-4D97-AF65-F5344CB8AC3E}">
        <p14:creationId xmlns:p14="http://schemas.microsoft.com/office/powerpoint/2010/main" val="14348691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One image and floating text-no background">
    <p:spTree>
      <p:nvGrpSpPr>
        <p:cNvPr id="1" name=""/>
        <p:cNvGrpSpPr/>
        <p:nvPr/>
      </p:nvGrpSpPr>
      <p:grpSpPr>
        <a:xfrm>
          <a:off x="0" y="0"/>
          <a:ext cx="0" cy="0"/>
          <a:chOff x="0" y="0"/>
          <a:chExt cx="0" cy="0"/>
        </a:xfrm>
      </p:grpSpPr>
      <p:sp>
        <p:nvSpPr>
          <p:cNvPr id="13" name="Picture Placeholder 7">
            <a:extLst>
              <a:ext uri="{FF2B5EF4-FFF2-40B4-BE49-F238E27FC236}">
                <a16:creationId xmlns="" xmlns:a16="http://schemas.microsoft.com/office/drawing/2014/main" id="{63261037-D45B-4E11-9F49-85E7F71D81B8}"/>
              </a:ext>
            </a:extLst>
          </p:cNvPr>
          <p:cNvSpPr>
            <a:spLocks noGrp="1"/>
          </p:cNvSpPr>
          <p:nvPr>
            <p:ph type="pic" sz="quarter" idx="14" hasCustomPrompt="1"/>
          </p:nvPr>
        </p:nvSpPr>
        <p:spPr>
          <a:xfrm>
            <a:off x="0" y="0"/>
            <a:ext cx="9144000" cy="6858000"/>
          </a:xfrm>
          <a:noFill/>
        </p:spPr>
        <p:txBody>
          <a:bodyPr lIns="216000" tIns="216000" rIns="216000" bIns="216000"/>
          <a:lstStyle>
            <a:lvl1pPr>
              <a:defRPr sz="1400">
                <a:solidFill>
                  <a:schemeClr val="bg1">
                    <a:lumMod val="50000"/>
                  </a:schemeClr>
                </a:solidFill>
              </a:defRPr>
            </a:lvl1pPr>
          </a:lstStyle>
          <a:p>
            <a:r>
              <a:rPr lang="en-US" dirty="0"/>
              <a:t>Click on central icon to add picture, or select ‘Insert &gt; Pictures’, or drag and drop from File Explorer.</a:t>
            </a:r>
            <a:endParaRPr lang="en-AU" dirty="0"/>
          </a:p>
        </p:txBody>
      </p:sp>
      <p:sp>
        <p:nvSpPr>
          <p:cNvPr id="10" name="Text Placeholder 8">
            <a:extLst>
              <a:ext uri="{FF2B5EF4-FFF2-40B4-BE49-F238E27FC236}">
                <a16:creationId xmlns="" xmlns:a16="http://schemas.microsoft.com/office/drawing/2014/main" id="{3399DAD4-A874-4EAB-AB3C-820568E6E783}"/>
              </a:ext>
            </a:extLst>
          </p:cNvPr>
          <p:cNvSpPr>
            <a:spLocks noGrp="1"/>
          </p:cNvSpPr>
          <p:nvPr>
            <p:ph type="body" sz="quarter" idx="13" hasCustomPrompt="1"/>
          </p:nvPr>
        </p:nvSpPr>
        <p:spPr>
          <a:xfrm>
            <a:off x="6176624" y="1082308"/>
            <a:ext cx="2642241" cy="2162339"/>
          </a:xfrm>
          <a:noFill/>
        </p:spPr>
        <p:txBody>
          <a:bodyPr lIns="216000" tIns="216000" rIns="216000" bIns="216000"/>
          <a:lstStyle>
            <a:lvl1pPr>
              <a:defRPr>
                <a:solidFill>
                  <a:schemeClr val="tx2"/>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a:t>Click to add text, move and resize, or delete if not required.</a:t>
            </a:r>
          </a:p>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2" name="Date Placeholder 1">
            <a:extLst>
              <a:ext uri="{FF2B5EF4-FFF2-40B4-BE49-F238E27FC236}">
                <a16:creationId xmlns="" xmlns:a16="http://schemas.microsoft.com/office/drawing/2014/main" id="{BBCF17D7-50E8-477F-8A24-F3D4BE0EA900}"/>
              </a:ext>
            </a:extLst>
          </p:cNvPr>
          <p:cNvSpPr>
            <a:spLocks noGrp="1"/>
          </p:cNvSpPr>
          <p:nvPr>
            <p:ph type="dt" sz="half" idx="15"/>
          </p:nvPr>
        </p:nvSpPr>
        <p:spPr/>
        <p:txBody>
          <a:bodyPr/>
          <a:lstStyle/>
          <a:p>
            <a:fld id="{6E10C7AA-D306-4DD1-829E-51ABDAA8D63E}" type="datetime1">
              <a:rPr lang="en-GB" smtClean="0"/>
              <a:t>13/08/2020</a:t>
            </a:fld>
            <a:endParaRPr lang="en-GB" dirty="0"/>
          </a:p>
        </p:txBody>
      </p:sp>
      <p:sp>
        <p:nvSpPr>
          <p:cNvPr id="3" name="Footer Placeholder 2">
            <a:extLst>
              <a:ext uri="{FF2B5EF4-FFF2-40B4-BE49-F238E27FC236}">
                <a16:creationId xmlns="" xmlns:a16="http://schemas.microsoft.com/office/drawing/2014/main" id="{15D87DE0-10AD-416D-BAD5-AAE026A6B4BE}"/>
              </a:ext>
            </a:extLst>
          </p:cNvPr>
          <p:cNvSpPr>
            <a:spLocks noGrp="1"/>
          </p:cNvSpPr>
          <p:nvPr>
            <p:ph type="ftr" sz="quarter" idx="16"/>
          </p:nvPr>
        </p:nvSpPr>
        <p:spPr/>
        <p:txBody>
          <a:bodyPr/>
          <a:lstStyle/>
          <a:p>
            <a:r>
              <a:rPr lang="en-AU" dirty="0" smtClean="0"/>
              <a:t>CC Series- June 2020</a:t>
            </a:r>
            <a:endParaRPr lang="en-GB" dirty="0"/>
          </a:p>
        </p:txBody>
      </p:sp>
      <p:sp>
        <p:nvSpPr>
          <p:cNvPr id="4" name="Slide Number Placeholder 3">
            <a:extLst>
              <a:ext uri="{FF2B5EF4-FFF2-40B4-BE49-F238E27FC236}">
                <a16:creationId xmlns="" xmlns:a16="http://schemas.microsoft.com/office/drawing/2014/main" id="{50D114DA-1B11-4F36-A0F8-51149864FB65}"/>
              </a:ext>
            </a:extLst>
          </p:cNvPr>
          <p:cNvSpPr>
            <a:spLocks noGrp="1"/>
          </p:cNvSpPr>
          <p:nvPr>
            <p:ph type="sldNum" sz="quarter" idx="17"/>
          </p:nvPr>
        </p:nvSpPr>
        <p:spPr/>
        <p:txBody>
          <a:bodyPr/>
          <a:lstStyle/>
          <a:p>
            <a:fld id="{F5AEA0E0-5CC6-4BD0-905C-A0021E419432}" type="slidenum">
              <a:rPr lang="en-GB" smtClean="0"/>
              <a:pPr/>
              <a:t>‹#›</a:t>
            </a:fld>
            <a:endParaRPr lang="en-GB" dirty="0"/>
          </a:p>
        </p:txBody>
      </p:sp>
      <p:grpSp>
        <p:nvGrpSpPr>
          <p:cNvPr id="9" name="Group 4">
            <a:extLst>
              <a:ext uri="{FF2B5EF4-FFF2-40B4-BE49-F238E27FC236}">
                <a16:creationId xmlns="" xmlns:a16="http://schemas.microsoft.com/office/drawing/2014/main" id="{777FC430-60A1-4B3A-B3BC-AB184245B496}"/>
              </a:ext>
            </a:extLst>
          </p:cNvPr>
          <p:cNvGrpSpPr>
            <a:grpSpLocks noChangeAspect="1"/>
          </p:cNvGrpSpPr>
          <p:nvPr userDrawn="1"/>
        </p:nvGrpSpPr>
        <p:grpSpPr bwMode="auto">
          <a:xfrm>
            <a:off x="413796" y="6294205"/>
            <a:ext cx="1269308" cy="365125"/>
            <a:chOff x="528" y="3775"/>
            <a:chExt cx="956" cy="275"/>
          </a:xfrm>
          <a:solidFill>
            <a:schemeClr val="tx2"/>
          </a:solidFill>
        </p:grpSpPr>
        <p:sp>
          <p:nvSpPr>
            <p:cNvPr id="11" name="Freeform 5">
              <a:extLst>
                <a:ext uri="{FF2B5EF4-FFF2-40B4-BE49-F238E27FC236}">
                  <a16:creationId xmlns="" xmlns:a16="http://schemas.microsoft.com/office/drawing/2014/main" id="{F7EAC5CE-7CF5-49E7-AEA6-9DDF92F8F659}"/>
                </a:ext>
              </a:extLst>
            </p:cNvPr>
            <p:cNvSpPr>
              <a:spLocks/>
            </p:cNvSpPr>
            <p:nvPr userDrawn="1"/>
          </p:nvSpPr>
          <p:spPr bwMode="auto">
            <a:xfrm>
              <a:off x="853" y="3818"/>
              <a:ext cx="64" cy="79"/>
            </a:xfrm>
            <a:custGeom>
              <a:avLst/>
              <a:gdLst>
                <a:gd name="T0" fmla="*/ 403 w 419"/>
                <a:gd name="T1" fmla="*/ 42 h 520"/>
                <a:gd name="T2" fmla="*/ 404 w 419"/>
                <a:gd name="T3" fmla="*/ 152 h 520"/>
                <a:gd name="T4" fmla="*/ 381 w 419"/>
                <a:gd name="T5" fmla="*/ 152 h 520"/>
                <a:gd name="T6" fmla="*/ 247 w 419"/>
                <a:gd name="T7" fmla="*/ 26 h 520"/>
                <a:gd name="T8" fmla="*/ 92 w 419"/>
                <a:gd name="T9" fmla="*/ 251 h 520"/>
                <a:gd name="T10" fmla="*/ 253 w 419"/>
                <a:gd name="T11" fmla="*/ 492 h 520"/>
                <a:gd name="T12" fmla="*/ 394 w 419"/>
                <a:gd name="T13" fmla="*/ 348 h 520"/>
                <a:gd name="T14" fmla="*/ 419 w 419"/>
                <a:gd name="T15" fmla="*/ 348 h 520"/>
                <a:gd name="T16" fmla="*/ 409 w 419"/>
                <a:gd name="T17" fmla="*/ 479 h 520"/>
                <a:gd name="T18" fmla="*/ 249 w 419"/>
                <a:gd name="T19" fmla="*/ 520 h 520"/>
                <a:gd name="T20" fmla="*/ 0 w 419"/>
                <a:gd name="T21" fmla="*/ 271 h 520"/>
                <a:gd name="T22" fmla="*/ 246 w 419"/>
                <a:gd name="T23" fmla="*/ 0 h 520"/>
                <a:gd name="T24" fmla="*/ 403 w 419"/>
                <a:gd name="T25" fmla="*/ 42 h 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9" h="520">
                  <a:moveTo>
                    <a:pt x="403" y="42"/>
                  </a:moveTo>
                  <a:cubicBezTo>
                    <a:pt x="404" y="152"/>
                    <a:pt x="404" y="152"/>
                    <a:pt x="404" y="152"/>
                  </a:cubicBezTo>
                  <a:cubicBezTo>
                    <a:pt x="381" y="152"/>
                    <a:pt x="381" y="152"/>
                    <a:pt x="381" y="152"/>
                  </a:cubicBezTo>
                  <a:cubicBezTo>
                    <a:pt x="364" y="70"/>
                    <a:pt x="319" y="26"/>
                    <a:pt x="247" y="26"/>
                  </a:cubicBezTo>
                  <a:cubicBezTo>
                    <a:pt x="142" y="26"/>
                    <a:pt x="92" y="128"/>
                    <a:pt x="92" y="251"/>
                  </a:cubicBezTo>
                  <a:cubicBezTo>
                    <a:pt x="92" y="386"/>
                    <a:pt x="149" y="492"/>
                    <a:pt x="253" y="492"/>
                  </a:cubicBezTo>
                  <a:cubicBezTo>
                    <a:pt x="325" y="492"/>
                    <a:pt x="371" y="450"/>
                    <a:pt x="394" y="348"/>
                  </a:cubicBezTo>
                  <a:cubicBezTo>
                    <a:pt x="419" y="348"/>
                    <a:pt x="419" y="348"/>
                    <a:pt x="419" y="348"/>
                  </a:cubicBezTo>
                  <a:cubicBezTo>
                    <a:pt x="409" y="479"/>
                    <a:pt x="409" y="479"/>
                    <a:pt x="409" y="479"/>
                  </a:cubicBezTo>
                  <a:cubicBezTo>
                    <a:pt x="367" y="504"/>
                    <a:pt x="315" y="520"/>
                    <a:pt x="249" y="520"/>
                  </a:cubicBezTo>
                  <a:cubicBezTo>
                    <a:pt x="96" y="520"/>
                    <a:pt x="0" y="419"/>
                    <a:pt x="0" y="271"/>
                  </a:cubicBezTo>
                  <a:cubicBezTo>
                    <a:pt x="0" y="106"/>
                    <a:pt x="106" y="0"/>
                    <a:pt x="246" y="0"/>
                  </a:cubicBezTo>
                  <a:cubicBezTo>
                    <a:pt x="309" y="0"/>
                    <a:pt x="362" y="16"/>
                    <a:pt x="403" y="4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2" name="Freeform 6">
              <a:extLst>
                <a:ext uri="{FF2B5EF4-FFF2-40B4-BE49-F238E27FC236}">
                  <a16:creationId xmlns="" xmlns:a16="http://schemas.microsoft.com/office/drawing/2014/main" id="{517877A6-4EFC-4A9F-A96D-403FC9C164FA}"/>
                </a:ext>
              </a:extLst>
            </p:cNvPr>
            <p:cNvSpPr>
              <a:spLocks/>
            </p:cNvSpPr>
            <p:nvPr userDrawn="1"/>
          </p:nvSpPr>
          <p:spPr bwMode="auto">
            <a:xfrm>
              <a:off x="921" y="3811"/>
              <a:ext cx="61" cy="85"/>
            </a:xfrm>
            <a:custGeom>
              <a:avLst/>
              <a:gdLst>
                <a:gd name="T0" fmla="*/ 47 w 407"/>
                <a:gd name="T1" fmla="*/ 70 h 563"/>
                <a:gd name="T2" fmla="*/ 2 w 407"/>
                <a:gd name="T3" fmla="*/ 46 h 563"/>
                <a:gd name="T4" fmla="*/ 2 w 407"/>
                <a:gd name="T5" fmla="*/ 35 h 563"/>
                <a:gd name="T6" fmla="*/ 116 w 407"/>
                <a:gd name="T7" fmla="*/ 0 h 563"/>
                <a:gd name="T8" fmla="*/ 128 w 407"/>
                <a:gd name="T9" fmla="*/ 0 h 563"/>
                <a:gd name="T10" fmla="*/ 128 w 407"/>
                <a:gd name="T11" fmla="*/ 248 h 563"/>
                <a:gd name="T12" fmla="*/ 260 w 407"/>
                <a:gd name="T13" fmla="*/ 179 h 563"/>
                <a:gd name="T14" fmla="*/ 360 w 407"/>
                <a:gd name="T15" fmla="*/ 297 h 563"/>
                <a:gd name="T16" fmla="*/ 360 w 407"/>
                <a:gd name="T17" fmla="*/ 509 h 563"/>
                <a:gd name="T18" fmla="*/ 407 w 407"/>
                <a:gd name="T19" fmla="*/ 543 h 563"/>
                <a:gd name="T20" fmla="*/ 407 w 407"/>
                <a:gd name="T21" fmla="*/ 563 h 563"/>
                <a:gd name="T22" fmla="*/ 232 w 407"/>
                <a:gd name="T23" fmla="*/ 563 h 563"/>
                <a:gd name="T24" fmla="*/ 232 w 407"/>
                <a:gd name="T25" fmla="*/ 543 h 563"/>
                <a:gd name="T26" fmla="*/ 279 w 407"/>
                <a:gd name="T27" fmla="*/ 509 h 563"/>
                <a:gd name="T28" fmla="*/ 279 w 407"/>
                <a:gd name="T29" fmla="*/ 298 h 563"/>
                <a:gd name="T30" fmla="*/ 219 w 407"/>
                <a:gd name="T31" fmla="*/ 229 h 563"/>
                <a:gd name="T32" fmla="*/ 128 w 407"/>
                <a:gd name="T33" fmla="*/ 266 h 563"/>
                <a:gd name="T34" fmla="*/ 128 w 407"/>
                <a:gd name="T35" fmla="*/ 509 h 563"/>
                <a:gd name="T36" fmla="*/ 175 w 407"/>
                <a:gd name="T37" fmla="*/ 543 h 563"/>
                <a:gd name="T38" fmla="*/ 175 w 407"/>
                <a:gd name="T39" fmla="*/ 563 h 563"/>
                <a:gd name="T40" fmla="*/ 0 w 407"/>
                <a:gd name="T41" fmla="*/ 563 h 563"/>
                <a:gd name="T42" fmla="*/ 0 w 407"/>
                <a:gd name="T43" fmla="*/ 543 h 563"/>
                <a:gd name="T44" fmla="*/ 47 w 407"/>
                <a:gd name="T45" fmla="*/ 509 h 563"/>
                <a:gd name="T46" fmla="*/ 47 w 407"/>
                <a:gd name="T47" fmla="*/ 70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07" h="563">
                  <a:moveTo>
                    <a:pt x="47" y="70"/>
                  </a:moveTo>
                  <a:cubicBezTo>
                    <a:pt x="2" y="46"/>
                    <a:pt x="2" y="46"/>
                    <a:pt x="2" y="46"/>
                  </a:cubicBezTo>
                  <a:cubicBezTo>
                    <a:pt x="2" y="35"/>
                    <a:pt x="2" y="35"/>
                    <a:pt x="2" y="35"/>
                  </a:cubicBezTo>
                  <a:cubicBezTo>
                    <a:pt x="116" y="0"/>
                    <a:pt x="116" y="0"/>
                    <a:pt x="116" y="0"/>
                  </a:cubicBezTo>
                  <a:cubicBezTo>
                    <a:pt x="128" y="0"/>
                    <a:pt x="128" y="0"/>
                    <a:pt x="128" y="0"/>
                  </a:cubicBezTo>
                  <a:cubicBezTo>
                    <a:pt x="128" y="248"/>
                    <a:pt x="128" y="248"/>
                    <a:pt x="128" y="248"/>
                  </a:cubicBezTo>
                  <a:cubicBezTo>
                    <a:pt x="160" y="211"/>
                    <a:pt x="202" y="179"/>
                    <a:pt x="260" y="179"/>
                  </a:cubicBezTo>
                  <a:cubicBezTo>
                    <a:pt x="327" y="179"/>
                    <a:pt x="360" y="219"/>
                    <a:pt x="360" y="297"/>
                  </a:cubicBezTo>
                  <a:cubicBezTo>
                    <a:pt x="360" y="509"/>
                    <a:pt x="360" y="509"/>
                    <a:pt x="360" y="509"/>
                  </a:cubicBezTo>
                  <a:cubicBezTo>
                    <a:pt x="360" y="535"/>
                    <a:pt x="371" y="540"/>
                    <a:pt x="407" y="543"/>
                  </a:cubicBezTo>
                  <a:cubicBezTo>
                    <a:pt x="407" y="563"/>
                    <a:pt x="407" y="563"/>
                    <a:pt x="407" y="563"/>
                  </a:cubicBezTo>
                  <a:cubicBezTo>
                    <a:pt x="232" y="563"/>
                    <a:pt x="232" y="563"/>
                    <a:pt x="232" y="563"/>
                  </a:cubicBezTo>
                  <a:cubicBezTo>
                    <a:pt x="232" y="543"/>
                    <a:pt x="232" y="543"/>
                    <a:pt x="232" y="543"/>
                  </a:cubicBezTo>
                  <a:cubicBezTo>
                    <a:pt x="268" y="540"/>
                    <a:pt x="279" y="535"/>
                    <a:pt x="279" y="509"/>
                  </a:cubicBezTo>
                  <a:cubicBezTo>
                    <a:pt x="279" y="298"/>
                    <a:pt x="279" y="298"/>
                    <a:pt x="279" y="298"/>
                  </a:cubicBezTo>
                  <a:cubicBezTo>
                    <a:pt x="279" y="250"/>
                    <a:pt x="260" y="229"/>
                    <a:pt x="219" y="229"/>
                  </a:cubicBezTo>
                  <a:cubicBezTo>
                    <a:pt x="185" y="229"/>
                    <a:pt x="153" y="246"/>
                    <a:pt x="128" y="266"/>
                  </a:cubicBezTo>
                  <a:cubicBezTo>
                    <a:pt x="128" y="509"/>
                    <a:pt x="128" y="509"/>
                    <a:pt x="128" y="509"/>
                  </a:cubicBezTo>
                  <a:cubicBezTo>
                    <a:pt x="128" y="535"/>
                    <a:pt x="139" y="540"/>
                    <a:pt x="175" y="543"/>
                  </a:cubicBezTo>
                  <a:cubicBezTo>
                    <a:pt x="175" y="563"/>
                    <a:pt x="175" y="563"/>
                    <a:pt x="175" y="563"/>
                  </a:cubicBezTo>
                  <a:cubicBezTo>
                    <a:pt x="0" y="563"/>
                    <a:pt x="0" y="563"/>
                    <a:pt x="0" y="563"/>
                  </a:cubicBezTo>
                  <a:cubicBezTo>
                    <a:pt x="0" y="543"/>
                    <a:pt x="0" y="543"/>
                    <a:pt x="0" y="543"/>
                  </a:cubicBezTo>
                  <a:cubicBezTo>
                    <a:pt x="36" y="540"/>
                    <a:pt x="47" y="535"/>
                    <a:pt x="47" y="509"/>
                  </a:cubicBezTo>
                  <a:lnTo>
                    <a:pt x="47" y="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4" name="Freeform 7">
              <a:extLst>
                <a:ext uri="{FF2B5EF4-FFF2-40B4-BE49-F238E27FC236}">
                  <a16:creationId xmlns="" xmlns:a16="http://schemas.microsoft.com/office/drawing/2014/main" id="{03B0C533-37EF-41DE-A98E-BAD59E3F8E7C}"/>
                </a:ext>
              </a:extLst>
            </p:cNvPr>
            <p:cNvSpPr>
              <a:spLocks noEditPoints="1"/>
            </p:cNvSpPr>
            <p:nvPr userDrawn="1"/>
          </p:nvSpPr>
          <p:spPr bwMode="auto">
            <a:xfrm>
              <a:off x="987" y="3838"/>
              <a:ext cx="53" cy="59"/>
            </a:xfrm>
            <a:custGeom>
              <a:avLst/>
              <a:gdLst>
                <a:gd name="T0" fmla="*/ 206 w 348"/>
                <a:gd name="T1" fmla="*/ 311 h 392"/>
                <a:gd name="T2" fmla="*/ 206 w 348"/>
                <a:gd name="T3" fmla="*/ 176 h 392"/>
                <a:gd name="T4" fmla="*/ 131 w 348"/>
                <a:gd name="T5" fmla="*/ 207 h 392"/>
                <a:gd name="T6" fmla="*/ 77 w 348"/>
                <a:gd name="T7" fmla="*/ 277 h 392"/>
                <a:gd name="T8" fmla="*/ 137 w 348"/>
                <a:gd name="T9" fmla="*/ 343 h 392"/>
                <a:gd name="T10" fmla="*/ 206 w 348"/>
                <a:gd name="T11" fmla="*/ 311 h 392"/>
                <a:gd name="T12" fmla="*/ 287 w 348"/>
                <a:gd name="T13" fmla="*/ 304 h 392"/>
                <a:gd name="T14" fmla="*/ 313 w 348"/>
                <a:gd name="T15" fmla="*/ 348 h 392"/>
                <a:gd name="T16" fmla="*/ 344 w 348"/>
                <a:gd name="T17" fmla="*/ 340 h 392"/>
                <a:gd name="T18" fmla="*/ 348 w 348"/>
                <a:gd name="T19" fmla="*/ 353 h 392"/>
                <a:gd name="T20" fmla="*/ 273 w 348"/>
                <a:gd name="T21" fmla="*/ 392 h 392"/>
                <a:gd name="T22" fmla="*/ 208 w 348"/>
                <a:gd name="T23" fmla="*/ 328 h 392"/>
                <a:gd name="T24" fmla="*/ 94 w 348"/>
                <a:gd name="T25" fmla="*/ 391 h 392"/>
                <a:gd name="T26" fmla="*/ 0 w 348"/>
                <a:gd name="T27" fmla="*/ 299 h 392"/>
                <a:gd name="T28" fmla="*/ 100 w 348"/>
                <a:gd name="T29" fmla="*/ 192 h 392"/>
                <a:gd name="T30" fmla="*/ 206 w 348"/>
                <a:gd name="T31" fmla="*/ 153 h 392"/>
                <a:gd name="T32" fmla="*/ 206 w 348"/>
                <a:gd name="T33" fmla="*/ 99 h 392"/>
                <a:gd name="T34" fmla="*/ 147 w 348"/>
                <a:gd name="T35" fmla="*/ 20 h 392"/>
                <a:gd name="T36" fmla="*/ 93 w 348"/>
                <a:gd name="T37" fmla="*/ 83 h 392"/>
                <a:gd name="T38" fmla="*/ 98 w 348"/>
                <a:gd name="T39" fmla="*/ 123 h 392"/>
                <a:gd name="T40" fmla="*/ 51 w 348"/>
                <a:gd name="T41" fmla="*/ 130 h 392"/>
                <a:gd name="T42" fmla="*/ 21 w 348"/>
                <a:gd name="T43" fmla="*/ 88 h 392"/>
                <a:gd name="T44" fmla="*/ 155 w 348"/>
                <a:gd name="T45" fmla="*/ 0 h 392"/>
                <a:gd name="T46" fmla="*/ 287 w 348"/>
                <a:gd name="T47" fmla="*/ 114 h 392"/>
                <a:gd name="T48" fmla="*/ 287 w 348"/>
                <a:gd name="T49" fmla="*/ 304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8" h="392">
                  <a:moveTo>
                    <a:pt x="206" y="311"/>
                  </a:moveTo>
                  <a:cubicBezTo>
                    <a:pt x="206" y="176"/>
                    <a:pt x="206" y="176"/>
                    <a:pt x="206" y="176"/>
                  </a:cubicBezTo>
                  <a:cubicBezTo>
                    <a:pt x="131" y="207"/>
                    <a:pt x="131" y="207"/>
                    <a:pt x="131" y="207"/>
                  </a:cubicBezTo>
                  <a:cubicBezTo>
                    <a:pt x="97" y="220"/>
                    <a:pt x="77" y="238"/>
                    <a:pt x="77" y="277"/>
                  </a:cubicBezTo>
                  <a:cubicBezTo>
                    <a:pt x="77" y="316"/>
                    <a:pt x="97" y="343"/>
                    <a:pt x="137" y="343"/>
                  </a:cubicBezTo>
                  <a:cubicBezTo>
                    <a:pt x="162" y="343"/>
                    <a:pt x="181" y="331"/>
                    <a:pt x="206" y="311"/>
                  </a:cubicBezTo>
                  <a:moveTo>
                    <a:pt x="287" y="304"/>
                  </a:moveTo>
                  <a:cubicBezTo>
                    <a:pt x="287" y="333"/>
                    <a:pt x="293" y="348"/>
                    <a:pt x="313" y="348"/>
                  </a:cubicBezTo>
                  <a:cubicBezTo>
                    <a:pt x="324" y="348"/>
                    <a:pt x="334" y="345"/>
                    <a:pt x="344" y="340"/>
                  </a:cubicBezTo>
                  <a:cubicBezTo>
                    <a:pt x="348" y="353"/>
                    <a:pt x="348" y="353"/>
                    <a:pt x="348" y="353"/>
                  </a:cubicBezTo>
                  <a:cubicBezTo>
                    <a:pt x="329" y="379"/>
                    <a:pt x="304" y="392"/>
                    <a:pt x="273" y="392"/>
                  </a:cubicBezTo>
                  <a:cubicBezTo>
                    <a:pt x="236" y="392"/>
                    <a:pt x="214" y="367"/>
                    <a:pt x="208" y="328"/>
                  </a:cubicBezTo>
                  <a:cubicBezTo>
                    <a:pt x="183" y="357"/>
                    <a:pt x="144" y="391"/>
                    <a:pt x="94" y="391"/>
                  </a:cubicBezTo>
                  <a:cubicBezTo>
                    <a:pt x="36" y="391"/>
                    <a:pt x="0" y="355"/>
                    <a:pt x="0" y="299"/>
                  </a:cubicBezTo>
                  <a:cubicBezTo>
                    <a:pt x="0" y="238"/>
                    <a:pt x="44" y="213"/>
                    <a:pt x="100" y="192"/>
                  </a:cubicBezTo>
                  <a:cubicBezTo>
                    <a:pt x="206" y="153"/>
                    <a:pt x="206" y="153"/>
                    <a:pt x="206" y="153"/>
                  </a:cubicBezTo>
                  <a:cubicBezTo>
                    <a:pt x="206" y="99"/>
                    <a:pt x="206" y="99"/>
                    <a:pt x="206" y="99"/>
                  </a:cubicBezTo>
                  <a:cubicBezTo>
                    <a:pt x="206" y="53"/>
                    <a:pt x="190" y="20"/>
                    <a:pt x="147" y="20"/>
                  </a:cubicBezTo>
                  <a:cubicBezTo>
                    <a:pt x="108" y="20"/>
                    <a:pt x="93" y="47"/>
                    <a:pt x="93" y="83"/>
                  </a:cubicBezTo>
                  <a:cubicBezTo>
                    <a:pt x="93" y="96"/>
                    <a:pt x="95" y="108"/>
                    <a:pt x="98" y="123"/>
                  </a:cubicBezTo>
                  <a:cubicBezTo>
                    <a:pt x="51" y="130"/>
                    <a:pt x="51" y="130"/>
                    <a:pt x="51" y="130"/>
                  </a:cubicBezTo>
                  <a:cubicBezTo>
                    <a:pt x="32" y="124"/>
                    <a:pt x="21" y="109"/>
                    <a:pt x="21" y="88"/>
                  </a:cubicBezTo>
                  <a:cubicBezTo>
                    <a:pt x="21" y="31"/>
                    <a:pt x="80" y="0"/>
                    <a:pt x="155" y="0"/>
                  </a:cubicBezTo>
                  <a:cubicBezTo>
                    <a:pt x="242" y="0"/>
                    <a:pt x="287" y="35"/>
                    <a:pt x="287" y="114"/>
                  </a:cubicBezTo>
                  <a:lnTo>
                    <a:pt x="287" y="3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5" name="Freeform 8">
              <a:extLst>
                <a:ext uri="{FF2B5EF4-FFF2-40B4-BE49-F238E27FC236}">
                  <a16:creationId xmlns="" xmlns:a16="http://schemas.microsoft.com/office/drawing/2014/main" id="{646E1C46-7518-4A67-BB43-377ECD3C843A}"/>
                </a:ext>
              </a:extLst>
            </p:cNvPr>
            <p:cNvSpPr>
              <a:spLocks/>
            </p:cNvSpPr>
            <p:nvPr userDrawn="1"/>
          </p:nvSpPr>
          <p:spPr bwMode="auto">
            <a:xfrm>
              <a:off x="1043" y="3838"/>
              <a:ext cx="39" cy="58"/>
            </a:xfrm>
            <a:custGeom>
              <a:avLst/>
              <a:gdLst>
                <a:gd name="T0" fmla="*/ 128 w 256"/>
                <a:gd name="T1" fmla="*/ 327 h 384"/>
                <a:gd name="T2" fmla="*/ 191 w 256"/>
                <a:gd name="T3" fmla="*/ 364 h 384"/>
                <a:gd name="T4" fmla="*/ 191 w 256"/>
                <a:gd name="T5" fmla="*/ 384 h 384"/>
                <a:gd name="T6" fmla="*/ 0 w 256"/>
                <a:gd name="T7" fmla="*/ 384 h 384"/>
                <a:gd name="T8" fmla="*/ 0 w 256"/>
                <a:gd name="T9" fmla="*/ 364 h 384"/>
                <a:gd name="T10" fmla="*/ 48 w 256"/>
                <a:gd name="T11" fmla="*/ 330 h 384"/>
                <a:gd name="T12" fmla="*/ 48 w 256"/>
                <a:gd name="T13" fmla="*/ 73 h 384"/>
                <a:gd name="T14" fmla="*/ 2 w 256"/>
                <a:gd name="T15" fmla="*/ 47 h 384"/>
                <a:gd name="T16" fmla="*/ 2 w 256"/>
                <a:gd name="T17" fmla="*/ 37 h 384"/>
                <a:gd name="T18" fmla="*/ 119 w 256"/>
                <a:gd name="T19" fmla="*/ 0 h 384"/>
                <a:gd name="T20" fmla="*/ 131 w 256"/>
                <a:gd name="T21" fmla="*/ 0 h 384"/>
                <a:gd name="T22" fmla="*/ 128 w 256"/>
                <a:gd name="T23" fmla="*/ 104 h 384"/>
                <a:gd name="T24" fmla="*/ 226 w 256"/>
                <a:gd name="T25" fmla="*/ 0 h 384"/>
                <a:gd name="T26" fmla="*/ 256 w 256"/>
                <a:gd name="T27" fmla="*/ 11 h 384"/>
                <a:gd name="T28" fmla="*/ 256 w 256"/>
                <a:gd name="T29" fmla="*/ 76 h 384"/>
                <a:gd name="T30" fmla="*/ 244 w 256"/>
                <a:gd name="T31" fmla="*/ 76 h 384"/>
                <a:gd name="T32" fmla="*/ 128 w 256"/>
                <a:gd name="T33" fmla="*/ 122 h 384"/>
                <a:gd name="T34" fmla="*/ 128 w 256"/>
                <a:gd name="T35" fmla="*/ 327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56" h="384">
                  <a:moveTo>
                    <a:pt x="128" y="327"/>
                  </a:moveTo>
                  <a:cubicBezTo>
                    <a:pt x="128" y="356"/>
                    <a:pt x="145" y="361"/>
                    <a:pt x="191" y="364"/>
                  </a:cubicBezTo>
                  <a:cubicBezTo>
                    <a:pt x="191" y="384"/>
                    <a:pt x="191" y="384"/>
                    <a:pt x="191" y="384"/>
                  </a:cubicBezTo>
                  <a:cubicBezTo>
                    <a:pt x="0" y="384"/>
                    <a:pt x="0" y="384"/>
                    <a:pt x="0" y="384"/>
                  </a:cubicBezTo>
                  <a:cubicBezTo>
                    <a:pt x="0" y="364"/>
                    <a:pt x="0" y="364"/>
                    <a:pt x="0" y="364"/>
                  </a:cubicBezTo>
                  <a:cubicBezTo>
                    <a:pt x="36" y="361"/>
                    <a:pt x="48" y="356"/>
                    <a:pt x="48" y="330"/>
                  </a:cubicBezTo>
                  <a:cubicBezTo>
                    <a:pt x="48" y="73"/>
                    <a:pt x="48" y="73"/>
                    <a:pt x="48" y="73"/>
                  </a:cubicBezTo>
                  <a:cubicBezTo>
                    <a:pt x="2" y="47"/>
                    <a:pt x="2" y="47"/>
                    <a:pt x="2" y="47"/>
                  </a:cubicBezTo>
                  <a:cubicBezTo>
                    <a:pt x="2" y="37"/>
                    <a:pt x="2" y="37"/>
                    <a:pt x="2" y="37"/>
                  </a:cubicBezTo>
                  <a:cubicBezTo>
                    <a:pt x="119" y="0"/>
                    <a:pt x="119" y="0"/>
                    <a:pt x="119" y="0"/>
                  </a:cubicBezTo>
                  <a:cubicBezTo>
                    <a:pt x="131" y="0"/>
                    <a:pt x="131" y="0"/>
                    <a:pt x="131" y="0"/>
                  </a:cubicBezTo>
                  <a:cubicBezTo>
                    <a:pt x="128" y="104"/>
                    <a:pt x="128" y="104"/>
                    <a:pt x="128" y="104"/>
                  </a:cubicBezTo>
                  <a:cubicBezTo>
                    <a:pt x="166" y="28"/>
                    <a:pt x="185" y="0"/>
                    <a:pt x="226" y="0"/>
                  </a:cubicBezTo>
                  <a:cubicBezTo>
                    <a:pt x="240" y="0"/>
                    <a:pt x="250" y="5"/>
                    <a:pt x="256" y="11"/>
                  </a:cubicBezTo>
                  <a:cubicBezTo>
                    <a:pt x="256" y="76"/>
                    <a:pt x="256" y="76"/>
                    <a:pt x="256" y="76"/>
                  </a:cubicBezTo>
                  <a:cubicBezTo>
                    <a:pt x="244" y="76"/>
                    <a:pt x="244" y="76"/>
                    <a:pt x="244" y="76"/>
                  </a:cubicBezTo>
                  <a:cubicBezTo>
                    <a:pt x="200" y="76"/>
                    <a:pt x="167" y="79"/>
                    <a:pt x="128" y="122"/>
                  </a:cubicBezTo>
                  <a:lnTo>
                    <a:pt x="128" y="3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6" name="Freeform 9">
              <a:extLst>
                <a:ext uri="{FF2B5EF4-FFF2-40B4-BE49-F238E27FC236}">
                  <a16:creationId xmlns="" xmlns:a16="http://schemas.microsoft.com/office/drawing/2014/main" id="{CBF80C88-03FF-434D-A5AE-BE568DDFE745}"/>
                </a:ext>
              </a:extLst>
            </p:cNvPr>
            <p:cNvSpPr>
              <a:spLocks/>
            </p:cNvSpPr>
            <p:nvPr userDrawn="1"/>
          </p:nvSpPr>
          <p:spPr bwMode="auto">
            <a:xfrm>
              <a:off x="1085" y="3811"/>
              <a:ext cx="27" cy="85"/>
            </a:xfrm>
            <a:custGeom>
              <a:avLst/>
              <a:gdLst>
                <a:gd name="T0" fmla="*/ 128 w 176"/>
                <a:gd name="T1" fmla="*/ 509 h 563"/>
                <a:gd name="T2" fmla="*/ 176 w 176"/>
                <a:gd name="T3" fmla="*/ 543 h 563"/>
                <a:gd name="T4" fmla="*/ 176 w 176"/>
                <a:gd name="T5" fmla="*/ 563 h 563"/>
                <a:gd name="T6" fmla="*/ 0 w 176"/>
                <a:gd name="T7" fmla="*/ 563 h 563"/>
                <a:gd name="T8" fmla="*/ 0 w 176"/>
                <a:gd name="T9" fmla="*/ 543 h 563"/>
                <a:gd name="T10" fmla="*/ 48 w 176"/>
                <a:gd name="T11" fmla="*/ 509 h 563"/>
                <a:gd name="T12" fmla="*/ 48 w 176"/>
                <a:gd name="T13" fmla="*/ 70 h 563"/>
                <a:gd name="T14" fmla="*/ 2 w 176"/>
                <a:gd name="T15" fmla="*/ 46 h 563"/>
                <a:gd name="T16" fmla="*/ 2 w 176"/>
                <a:gd name="T17" fmla="*/ 35 h 563"/>
                <a:gd name="T18" fmla="*/ 116 w 176"/>
                <a:gd name="T19" fmla="*/ 0 h 563"/>
                <a:gd name="T20" fmla="*/ 128 w 176"/>
                <a:gd name="T21" fmla="*/ 0 h 563"/>
                <a:gd name="T22" fmla="*/ 128 w 176"/>
                <a:gd name="T23" fmla="*/ 509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 h="563">
                  <a:moveTo>
                    <a:pt x="128" y="509"/>
                  </a:moveTo>
                  <a:cubicBezTo>
                    <a:pt x="128" y="535"/>
                    <a:pt x="140" y="540"/>
                    <a:pt x="176" y="543"/>
                  </a:cubicBezTo>
                  <a:cubicBezTo>
                    <a:pt x="176" y="563"/>
                    <a:pt x="176" y="563"/>
                    <a:pt x="176" y="563"/>
                  </a:cubicBezTo>
                  <a:cubicBezTo>
                    <a:pt x="0" y="563"/>
                    <a:pt x="0" y="563"/>
                    <a:pt x="0" y="563"/>
                  </a:cubicBezTo>
                  <a:cubicBezTo>
                    <a:pt x="0" y="543"/>
                    <a:pt x="0" y="543"/>
                    <a:pt x="0" y="543"/>
                  </a:cubicBezTo>
                  <a:cubicBezTo>
                    <a:pt x="36" y="540"/>
                    <a:pt x="48" y="535"/>
                    <a:pt x="48" y="509"/>
                  </a:cubicBezTo>
                  <a:cubicBezTo>
                    <a:pt x="48" y="70"/>
                    <a:pt x="48" y="70"/>
                    <a:pt x="48" y="70"/>
                  </a:cubicBezTo>
                  <a:cubicBezTo>
                    <a:pt x="2" y="46"/>
                    <a:pt x="2" y="46"/>
                    <a:pt x="2" y="46"/>
                  </a:cubicBezTo>
                  <a:cubicBezTo>
                    <a:pt x="2" y="35"/>
                    <a:pt x="2" y="35"/>
                    <a:pt x="2" y="35"/>
                  </a:cubicBezTo>
                  <a:cubicBezTo>
                    <a:pt x="116" y="0"/>
                    <a:pt x="116" y="0"/>
                    <a:pt x="116" y="0"/>
                  </a:cubicBezTo>
                  <a:cubicBezTo>
                    <a:pt x="128" y="0"/>
                    <a:pt x="128" y="0"/>
                    <a:pt x="128" y="0"/>
                  </a:cubicBezTo>
                  <a:lnTo>
                    <a:pt x="128" y="50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7" name="Freeform 10">
              <a:extLst>
                <a:ext uri="{FF2B5EF4-FFF2-40B4-BE49-F238E27FC236}">
                  <a16:creationId xmlns="" xmlns:a16="http://schemas.microsoft.com/office/drawing/2014/main" id="{AC02F143-1B50-4F79-B8FD-F4B9C1CF0D86}"/>
                </a:ext>
              </a:extLst>
            </p:cNvPr>
            <p:cNvSpPr>
              <a:spLocks noEditPoints="1"/>
            </p:cNvSpPr>
            <p:nvPr userDrawn="1"/>
          </p:nvSpPr>
          <p:spPr bwMode="auto">
            <a:xfrm>
              <a:off x="1117" y="3838"/>
              <a:ext cx="47" cy="59"/>
            </a:xfrm>
            <a:custGeom>
              <a:avLst/>
              <a:gdLst>
                <a:gd name="T0" fmla="*/ 75 w 314"/>
                <a:gd name="T1" fmla="*/ 138 h 392"/>
                <a:gd name="T2" fmla="*/ 235 w 314"/>
                <a:gd name="T3" fmla="*/ 138 h 392"/>
                <a:gd name="T4" fmla="*/ 163 w 314"/>
                <a:gd name="T5" fmla="*/ 24 h 392"/>
                <a:gd name="T6" fmla="*/ 75 w 314"/>
                <a:gd name="T7" fmla="*/ 138 h 392"/>
                <a:gd name="T8" fmla="*/ 310 w 314"/>
                <a:gd name="T9" fmla="*/ 146 h 392"/>
                <a:gd name="T10" fmla="*/ 310 w 314"/>
                <a:gd name="T11" fmla="*/ 161 h 392"/>
                <a:gd name="T12" fmla="*/ 73 w 314"/>
                <a:gd name="T13" fmla="*/ 161 h 392"/>
                <a:gd name="T14" fmla="*/ 196 w 314"/>
                <a:gd name="T15" fmla="*/ 334 h 392"/>
                <a:gd name="T16" fmla="*/ 304 w 314"/>
                <a:gd name="T17" fmla="*/ 273 h 392"/>
                <a:gd name="T18" fmla="*/ 314 w 314"/>
                <a:gd name="T19" fmla="*/ 278 h 392"/>
                <a:gd name="T20" fmla="*/ 167 w 314"/>
                <a:gd name="T21" fmla="*/ 392 h 392"/>
                <a:gd name="T22" fmla="*/ 0 w 314"/>
                <a:gd name="T23" fmla="*/ 206 h 392"/>
                <a:gd name="T24" fmla="*/ 169 w 314"/>
                <a:gd name="T25" fmla="*/ 0 h 392"/>
                <a:gd name="T26" fmla="*/ 310 w 314"/>
                <a:gd name="T27" fmla="*/ 146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4" h="392">
                  <a:moveTo>
                    <a:pt x="75" y="138"/>
                  </a:moveTo>
                  <a:cubicBezTo>
                    <a:pt x="235" y="138"/>
                    <a:pt x="235" y="138"/>
                    <a:pt x="235" y="138"/>
                  </a:cubicBezTo>
                  <a:cubicBezTo>
                    <a:pt x="235" y="72"/>
                    <a:pt x="214" y="24"/>
                    <a:pt x="163" y="24"/>
                  </a:cubicBezTo>
                  <a:cubicBezTo>
                    <a:pt x="111" y="24"/>
                    <a:pt x="81" y="73"/>
                    <a:pt x="75" y="138"/>
                  </a:cubicBezTo>
                  <a:moveTo>
                    <a:pt x="310" y="146"/>
                  </a:moveTo>
                  <a:cubicBezTo>
                    <a:pt x="310" y="161"/>
                    <a:pt x="310" y="161"/>
                    <a:pt x="310" y="161"/>
                  </a:cubicBezTo>
                  <a:cubicBezTo>
                    <a:pt x="73" y="161"/>
                    <a:pt x="73" y="161"/>
                    <a:pt x="73" y="161"/>
                  </a:cubicBezTo>
                  <a:cubicBezTo>
                    <a:pt x="68" y="271"/>
                    <a:pt x="124" y="334"/>
                    <a:pt x="196" y="334"/>
                  </a:cubicBezTo>
                  <a:cubicBezTo>
                    <a:pt x="247" y="334"/>
                    <a:pt x="279" y="312"/>
                    <a:pt x="304" y="273"/>
                  </a:cubicBezTo>
                  <a:cubicBezTo>
                    <a:pt x="314" y="278"/>
                    <a:pt x="314" y="278"/>
                    <a:pt x="314" y="278"/>
                  </a:cubicBezTo>
                  <a:cubicBezTo>
                    <a:pt x="297" y="345"/>
                    <a:pt x="245" y="392"/>
                    <a:pt x="167" y="392"/>
                  </a:cubicBezTo>
                  <a:cubicBezTo>
                    <a:pt x="63" y="392"/>
                    <a:pt x="0" y="312"/>
                    <a:pt x="0" y="206"/>
                  </a:cubicBezTo>
                  <a:cubicBezTo>
                    <a:pt x="0" y="86"/>
                    <a:pt x="73" y="0"/>
                    <a:pt x="169" y="0"/>
                  </a:cubicBezTo>
                  <a:cubicBezTo>
                    <a:pt x="261" y="0"/>
                    <a:pt x="310" y="63"/>
                    <a:pt x="310" y="146"/>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8" name="Freeform 11">
              <a:extLst>
                <a:ext uri="{FF2B5EF4-FFF2-40B4-BE49-F238E27FC236}">
                  <a16:creationId xmlns="" xmlns:a16="http://schemas.microsoft.com/office/drawing/2014/main" id="{BDFFA3A6-46F7-4A6E-A065-98086F0002D4}"/>
                </a:ext>
              </a:extLst>
            </p:cNvPr>
            <p:cNvSpPr>
              <a:spLocks/>
            </p:cNvSpPr>
            <p:nvPr userDrawn="1"/>
          </p:nvSpPr>
          <p:spPr bwMode="auto">
            <a:xfrm>
              <a:off x="1172" y="3838"/>
              <a:ext cx="40" cy="59"/>
            </a:xfrm>
            <a:custGeom>
              <a:avLst/>
              <a:gdLst>
                <a:gd name="T0" fmla="*/ 4 w 267"/>
                <a:gd name="T1" fmla="*/ 356 h 392"/>
                <a:gd name="T2" fmla="*/ 0 w 267"/>
                <a:gd name="T3" fmla="*/ 257 h 392"/>
                <a:gd name="T4" fmla="*/ 23 w 267"/>
                <a:gd name="T5" fmla="*/ 257 h 392"/>
                <a:gd name="T6" fmla="*/ 131 w 267"/>
                <a:gd name="T7" fmla="*/ 369 h 392"/>
                <a:gd name="T8" fmla="*/ 204 w 267"/>
                <a:gd name="T9" fmla="*/ 306 h 392"/>
                <a:gd name="T10" fmla="*/ 116 w 267"/>
                <a:gd name="T11" fmla="*/ 226 h 392"/>
                <a:gd name="T12" fmla="*/ 5 w 267"/>
                <a:gd name="T13" fmla="*/ 107 h 392"/>
                <a:gd name="T14" fmla="*/ 130 w 267"/>
                <a:gd name="T15" fmla="*/ 0 h 392"/>
                <a:gd name="T16" fmla="*/ 243 w 267"/>
                <a:gd name="T17" fmla="*/ 30 h 392"/>
                <a:gd name="T18" fmla="*/ 243 w 267"/>
                <a:gd name="T19" fmla="*/ 117 h 392"/>
                <a:gd name="T20" fmla="*/ 222 w 267"/>
                <a:gd name="T21" fmla="*/ 117 h 392"/>
                <a:gd name="T22" fmla="*/ 128 w 267"/>
                <a:gd name="T23" fmla="*/ 22 h 392"/>
                <a:gd name="T24" fmla="*/ 67 w 267"/>
                <a:gd name="T25" fmla="*/ 78 h 392"/>
                <a:gd name="T26" fmla="*/ 150 w 267"/>
                <a:gd name="T27" fmla="*/ 154 h 392"/>
                <a:gd name="T28" fmla="*/ 267 w 267"/>
                <a:gd name="T29" fmla="*/ 276 h 392"/>
                <a:gd name="T30" fmla="*/ 130 w 267"/>
                <a:gd name="T31" fmla="*/ 392 h 392"/>
                <a:gd name="T32" fmla="*/ 4 w 267"/>
                <a:gd name="T33" fmla="*/ 356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67" h="392">
                  <a:moveTo>
                    <a:pt x="4" y="356"/>
                  </a:moveTo>
                  <a:cubicBezTo>
                    <a:pt x="0" y="257"/>
                    <a:pt x="0" y="257"/>
                    <a:pt x="0" y="257"/>
                  </a:cubicBezTo>
                  <a:cubicBezTo>
                    <a:pt x="23" y="257"/>
                    <a:pt x="23" y="257"/>
                    <a:pt x="23" y="257"/>
                  </a:cubicBezTo>
                  <a:cubicBezTo>
                    <a:pt x="40" y="321"/>
                    <a:pt x="76" y="369"/>
                    <a:pt x="131" y="369"/>
                  </a:cubicBezTo>
                  <a:cubicBezTo>
                    <a:pt x="172" y="369"/>
                    <a:pt x="204" y="348"/>
                    <a:pt x="204" y="306"/>
                  </a:cubicBezTo>
                  <a:cubicBezTo>
                    <a:pt x="204" y="266"/>
                    <a:pt x="177" y="249"/>
                    <a:pt x="116" y="226"/>
                  </a:cubicBezTo>
                  <a:cubicBezTo>
                    <a:pt x="42" y="199"/>
                    <a:pt x="5" y="171"/>
                    <a:pt x="5" y="107"/>
                  </a:cubicBezTo>
                  <a:cubicBezTo>
                    <a:pt x="5" y="40"/>
                    <a:pt x="55" y="0"/>
                    <a:pt x="130" y="0"/>
                  </a:cubicBezTo>
                  <a:cubicBezTo>
                    <a:pt x="176" y="0"/>
                    <a:pt x="213" y="11"/>
                    <a:pt x="243" y="30"/>
                  </a:cubicBezTo>
                  <a:cubicBezTo>
                    <a:pt x="243" y="117"/>
                    <a:pt x="243" y="117"/>
                    <a:pt x="243" y="117"/>
                  </a:cubicBezTo>
                  <a:cubicBezTo>
                    <a:pt x="222" y="117"/>
                    <a:pt x="222" y="117"/>
                    <a:pt x="222" y="117"/>
                  </a:cubicBezTo>
                  <a:cubicBezTo>
                    <a:pt x="209" y="64"/>
                    <a:pt x="180" y="22"/>
                    <a:pt x="128" y="22"/>
                  </a:cubicBezTo>
                  <a:cubicBezTo>
                    <a:pt x="89" y="22"/>
                    <a:pt x="67" y="45"/>
                    <a:pt x="67" y="78"/>
                  </a:cubicBezTo>
                  <a:cubicBezTo>
                    <a:pt x="67" y="114"/>
                    <a:pt x="89" y="132"/>
                    <a:pt x="150" y="154"/>
                  </a:cubicBezTo>
                  <a:cubicBezTo>
                    <a:pt x="223" y="181"/>
                    <a:pt x="267" y="210"/>
                    <a:pt x="267" y="276"/>
                  </a:cubicBezTo>
                  <a:cubicBezTo>
                    <a:pt x="267" y="348"/>
                    <a:pt x="212" y="392"/>
                    <a:pt x="130" y="392"/>
                  </a:cubicBezTo>
                  <a:cubicBezTo>
                    <a:pt x="78" y="392"/>
                    <a:pt x="32" y="377"/>
                    <a:pt x="4" y="356"/>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9" name="Freeform 12">
              <a:extLst>
                <a:ext uri="{FF2B5EF4-FFF2-40B4-BE49-F238E27FC236}">
                  <a16:creationId xmlns="" xmlns:a16="http://schemas.microsoft.com/office/drawing/2014/main" id="{5D143002-A645-4C8D-AD44-D26CA1EF43CF}"/>
                </a:ext>
              </a:extLst>
            </p:cNvPr>
            <p:cNvSpPr>
              <a:spLocks/>
            </p:cNvSpPr>
            <p:nvPr userDrawn="1"/>
          </p:nvSpPr>
          <p:spPr bwMode="auto">
            <a:xfrm>
              <a:off x="1244" y="3818"/>
              <a:ext cx="50" cy="79"/>
            </a:xfrm>
            <a:custGeom>
              <a:avLst/>
              <a:gdLst>
                <a:gd name="T0" fmla="*/ 5 w 334"/>
                <a:gd name="T1" fmla="*/ 473 h 520"/>
                <a:gd name="T2" fmla="*/ 0 w 334"/>
                <a:gd name="T3" fmla="*/ 350 h 520"/>
                <a:gd name="T4" fmla="*/ 26 w 334"/>
                <a:gd name="T5" fmla="*/ 350 h 520"/>
                <a:gd name="T6" fmla="*/ 160 w 334"/>
                <a:gd name="T7" fmla="*/ 494 h 520"/>
                <a:gd name="T8" fmla="*/ 262 w 334"/>
                <a:gd name="T9" fmla="*/ 405 h 520"/>
                <a:gd name="T10" fmla="*/ 139 w 334"/>
                <a:gd name="T11" fmla="*/ 290 h 520"/>
                <a:gd name="T12" fmla="*/ 5 w 334"/>
                <a:gd name="T13" fmla="*/ 140 h 520"/>
                <a:gd name="T14" fmla="*/ 164 w 334"/>
                <a:gd name="T15" fmla="*/ 0 h 520"/>
                <a:gd name="T16" fmla="*/ 311 w 334"/>
                <a:gd name="T17" fmla="*/ 42 h 520"/>
                <a:gd name="T18" fmla="*/ 311 w 334"/>
                <a:gd name="T19" fmla="*/ 149 h 520"/>
                <a:gd name="T20" fmla="*/ 287 w 334"/>
                <a:gd name="T21" fmla="*/ 149 h 520"/>
                <a:gd name="T22" fmla="*/ 164 w 334"/>
                <a:gd name="T23" fmla="*/ 26 h 520"/>
                <a:gd name="T24" fmla="*/ 77 w 334"/>
                <a:gd name="T25" fmla="*/ 107 h 520"/>
                <a:gd name="T26" fmla="*/ 182 w 334"/>
                <a:gd name="T27" fmla="*/ 212 h 520"/>
                <a:gd name="T28" fmla="*/ 334 w 334"/>
                <a:gd name="T29" fmla="*/ 373 h 520"/>
                <a:gd name="T30" fmla="*/ 160 w 334"/>
                <a:gd name="T31" fmla="*/ 520 h 520"/>
                <a:gd name="T32" fmla="*/ 5 w 334"/>
                <a:gd name="T33" fmla="*/ 473 h 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34" h="520">
                  <a:moveTo>
                    <a:pt x="5" y="473"/>
                  </a:moveTo>
                  <a:cubicBezTo>
                    <a:pt x="0" y="350"/>
                    <a:pt x="0" y="350"/>
                    <a:pt x="0" y="350"/>
                  </a:cubicBezTo>
                  <a:cubicBezTo>
                    <a:pt x="26" y="350"/>
                    <a:pt x="26" y="350"/>
                    <a:pt x="26" y="350"/>
                  </a:cubicBezTo>
                  <a:cubicBezTo>
                    <a:pt x="42" y="440"/>
                    <a:pt x="87" y="494"/>
                    <a:pt x="160" y="494"/>
                  </a:cubicBezTo>
                  <a:cubicBezTo>
                    <a:pt x="224" y="494"/>
                    <a:pt x="262" y="458"/>
                    <a:pt x="262" y="405"/>
                  </a:cubicBezTo>
                  <a:cubicBezTo>
                    <a:pt x="262" y="348"/>
                    <a:pt x="230" y="326"/>
                    <a:pt x="139" y="290"/>
                  </a:cubicBezTo>
                  <a:cubicBezTo>
                    <a:pt x="61" y="259"/>
                    <a:pt x="5" y="224"/>
                    <a:pt x="5" y="140"/>
                  </a:cubicBezTo>
                  <a:cubicBezTo>
                    <a:pt x="5" y="60"/>
                    <a:pt x="67" y="0"/>
                    <a:pt x="164" y="0"/>
                  </a:cubicBezTo>
                  <a:cubicBezTo>
                    <a:pt x="222" y="0"/>
                    <a:pt x="275" y="16"/>
                    <a:pt x="311" y="42"/>
                  </a:cubicBezTo>
                  <a:cubicBezTo>
                    <a:pt x="311" y="149"/>
                    <a:pt x="311" y="149"/>
                    <a:pt x="311" y="149"/>
                  </a:cubicBezTo>
                  <a:cubicBezTo>
                    <a:pt x="287" y="149"/>
                    <a:pt x="287" y="149"/>
                    <a:pt x="287" y="149"/>
                  </a:cubicBezTo>
                  <a:cubicBezTo>
                    <a:pt x="275" y="69"/>
                    <a:pt x="233" y="26"/>
                    <a:pt x="164" y="26"/>
                  </a:cubicBezTo>
                  <a:cubicBezTo>
                    <a:pt x="110" y="26"/>
                    <a:pt x="77" y="60"/>
                    <a:pt x="77" y="107"/>
                  </a:cubicBezTo>
                  <a:cubicBezTo>
                    <a:pt x="77" y="160"/>
                    <a:pt x="103" y="181"/>
                    <a:pt x="182" y="212"/>
                  </a:cubicBezTo>
                  <a:cubicBezTo>
                    <a:pt x="280" y="251"/>
                    <a:pt x="334" y="288"/>
                    <a:pt x="334" y="373"/>
                  </a:cubicBezTo>
                  <a:cubicBezTo>
                    <a:pt x="334" y="468"/>
                    <a:pt x="255" y="520"/>
                    <a:pt x="160" y="520"/>
                  </a:cubicBezTo>
                  <a:cubicBezTo>
                    <a:pt x="94" y="520"/>
                    <a:pt x="37" y="499"/>
                    <a:pt x="5" y="47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0" name="Freeform 13">
              <a:extLst>
                <a:ext uri="{FF2B5EF4-FFF2-40B4-BE49-F238E27FC236}">
                  <a16:creationId xmlns="" xmlns:a16="http://schemas.microsoft.com/office/drawing/2014/main" id="{21F470FB-5909-4BFF-B46F-A73B148B2E77}"/>
                </a:ext>
              </a:extLst>
            </p:cNvPr>
            <p:cNvSpPr>
              <a:spLocks/>
            </p:cNvSpPr>
            <p:nvPr userDrawn="1"/>
          </p:nvSpPr>
          <p:spPr bwMode="auto">
            <a:xfrm>
              <a:off x="1300" y="3825"/>
              <a:ext cx="37" cy="72"/>
            </a:xfrm>
            <a:custGeom>
              <a:avLst/>
              <a:gdLst>
                <a:gd name="T0" fmla="*/ 127 w 246"/>
                <a:gd name="T1" fmla="*/ 91 h 476"/>
                <a:gd name="T2" fmla="*/ 225 w 246"/>
                <a:gd name="T3" fmla="*/ 91 h 476"/>
                <a:gd name="T4" fmla="*/ 225 w 246"/>
                <a:gd name="T5" fmla="*/ 121 h 476"/>
                <a:gd name="T6" fmla="*/ 127 w 246"/>
                <a:gd name="T7" fmla="*/ 121 h 476"/>
                <a:gd name="T8" fmla="*/ 127 w 246"/>
                <a:gd name="T9" fmla="*/ 359 h 476"/>
                <a:gd name="T10" fmla="*/ 182 w 246"/>
                <a:gd name="T11" fmla="*/ 428 h 476"/>
                <a:gd name="T12" fmla="*/ 238 w 246"/>
                <a:gd name="T13" fmla="*/ 408 h 476"/>
                <a:gd name="T14" fmla="*/ 246 w 246"/>
                <a:gd name="T15" fmla="*/ 419 h 476"/>
                <a:gd name="T16" fmla="*/ 143 w 246"/>
                <a:gd name="T17" fmla="*/ 476 h 476"/>
                <a:gd name="T18" fmla="*/ 47 w 246"/>
                <a:gd name="T19" fmla="*/ 368 h 476"/>
                <a:gd name="T20" fmla="*/ 47 w 246"/>
                <a:gd name="T21" fmla="*/ 121 h 476"/>
                <a:gd name="T22" fmla="*/ 0 w 246"/>
                <a:gd name="T23" fmla="*/ 121 h 476"/>
                <a:gd name="T24" fmla="*/ 0 w 246"/>
                <a:gd name="T25" fmla="*/ 108 h 476"/>
                <a:gd name="T26" fmla="*/ 110 w 246"/>
                <a:gd name="T27" fmla="*/ 0 h 476"/>
                <a:gd name="T28" fmla="*/ 127 w 246"/>
                <a:gd name="T29" fmla="*/ 0 h 476"/>
                <a:gd name="T30" fmla="*/ 127 w 246"/>
                <a:gd name="T31" fmla="*/ 91 h 4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6" h="476">
                  <a:moveTo>
                    <a:pt x="127" y="91"/>
                  </a:moveTo>
                  <a:cubicBezTo>
                    <a:pt x="225" y="91"/>
                    <a:pt x="225" y="91"/>
                    <a:pt x="225" y="91"/>
                  </a:cubicBezTo>
                  <a:cubicBezTo>
                    <a:pt x="225" y="121"/>
                    <a:pt x="225" y="121"/>
                    <a:pt x="225" y="121"/>
                  </a:cubicBezTo>
                  <a:cubicBezTo>
                    <a:pt x="127" y="121"/>
                    <a:pt x="127" y="121"/>
                    <a:pt x="127" y="121"/>
                  </a:cubicBezTo>
                  <a:cubicBezTo>
                    <a:pt x="127" y="359"/>
                    <a:pt x="127" y="359"/>
                    <a:pt x="127" y="359"/>
                  </a:cubicBezTo>
                  <a:cubicBezTo>
                    <a:pt x="127" y="408"/>
                    <a:pt x="145" y="428"/>
                    <a:pt x="182" y="428"/>
                  </a:cubicBezTo>
                  <a:cubicBezTo>
                    <a:pt x="204" y="428"/>
                    <a:pt x="219" y="422"/>
                    <a:pt x="238" y="408"/>
                  </a:cubicBezTo>
                  <a:cubicBezTo>
                    <a:pt x="246" y="419"/>
                    <a:pt x="246" y="419"/>
                    <a:pt x="246" y="419"/>
                  </a:cubicBezTo>
                  <a:cubicBezTo>
                    <a:pt x="225" y="450"/>
                    <a:pt x="191" y="476"/>
                    <a:pt x="143" y="476"/>
                  </a:cubicBezTo>
                  <a:cubicBezTo>
                    <a:pt x="89" y="476"/>
                    <a:pt x="47" y="446"/>
                    <a:pt x="47" y="368"/>
                  </a:cubicBezTo>
                  <a:cubicBezTo>
                    <a:pt x="47" y="121"/>
                    <a:pt x="47" y="121"/>
                    <a:pt x="47" y="121"/>
                  </a:cubicBezTo>
                  <a:cubicBezTo>
                    <a:pt x="0" y="121"/>
                    <a:pt x="0" y="121"/>
                    <a:pt x="0" y="121"/>
                  </a:cubicBezTo>
                  <a:cubicBezTo>
                    <a:pt x="0" y="108"/>
                    <a:pt x="0" y="108"/>
                    <a:pt x="0" y="108"/>
                  </a:cubicBezTo>
                  <a:cubicBezTo>
                    <a:pt x="45" y="85"/>
                    <a:pt x="82" y="46"/>
                    <a:pt x="110" y="0"/>
                  </a:cubicBezTo>
                  <a:cubicBezTo>
                    <a:pt x="127" y="0"/>
                    <a:pt x="127" y="0"/>
                    <a:pt x="127" y="0"/>
                  </a:cubicBezTo>
                  <a:lnTo>
                    <a:pt x="127" y="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1" name="Freeform 14">
              <a:extLst>
                <a:ext uri="{FF2B5EF4-FFF2-40B4-BE49-F238E27FC236}">
                  <a16:creationId xmlns="" xmlns:a16="http://schemas.microsoft.com/office/drawing/2014/main" id="{5AD355C3-B11C-4626-92CF-67659C5F400D}"/>
                </a:ext>
              </a:extLst>
            </p:cNvPr>
            <p:cNvSpPr>
              <a:spLocks/>
            </p:cNvSpPr>
            <p:nvPr userDrawn="1"/>
          </p:nvSpPr>
          <p:spPr bwMode="auto">
            <a:xfrm>
              <a:off x="1339" y="3838"/>
              <a:ext cx="61" cy="59"/>
            </a:xfrm>
            <a:custGeom>
              <a:avLst/>
              <a:gdLst>
                <a:gd name="T0" fmla="*/ 353 w 404"/>
                <a:gd name="T1" fmla="*/ 311 h 391"/>
                <a:gd name="T2" fmla="*/ 385 w 404"/>
                <a:gd name="T3" fmla="*/ 345 h 391"/>
                <a:gd name="T4" fmla="*/ 404 w 404"/>
                <a:gd name="T5" fmla="*/ 346 h 391"/>
                <a:gd name="T6" fmla="*/ 404 w 404"/>
                <a:gd name="T7" fmla="*/ 365 h 391"/>
                <a:gd name="T8" fmla="*/ 285 w 404"/>
                <a:gd name="T9" fmla="*/ 391 h 391"/>
                <a:gd name="T10" fmla="*/ 270 w 404"/>
                <a:gd name="T11" fmla="*/ 391 h 391"/>
                <a:gd name="T12" fmla="*/ 273 w 404"/>
                <a:gd name="T13" fmla="*/ 322 h 391"/>
                <a:gd name="T14" fmla="*/ 149 w 404"/>
                <a:gd name="T15" fmla="*/ 391 h 391"/>
                <a:gd name="T16" fmla="*/ 48 w 404"/>
                <a:gd name="T17" fmla="*/ 276 h 391"/>
                <a:gd name="T18" fmla="*/ 48 w 404"/>
                <a:gd name="T19" fmla="*/ 82 h 391"/>
                <a:gd name="T20" fmla="*/ 11 w 404"/>
                <a:gd name="T21" fmla="*/ 44 h 391"/>
                <a:gd name="T22" fmla="*/ 0 w 404"/>
                <a:gd name="T23" fmla="*/ 42 h 391"/>
                <a:gd name="T24" fmla="*/ 0 w 404"/>
                <a:gd name="T25" fmla="*/ 23 h 391"/>
                <a:gd name="T26" fmla="*/ 120 w 404"/>
                <a:gd name="T27" fmla="*/ 0 h 391"/>
                <a:gd name="T28" fmla="*/ 131 w 404"/>
                <a:gd name="T29" fmla="*/ 0 h 391"/>
                <a:gd name="T30" fmla="*/ 128 w 404"/>
                <a:gd name="T31" fmla="*/ 82 h 391"/>
                <a:gd name="T32" fmla="*/ 128 w 404"/>
                <a:gd name="T33" fmla="*/ 263 h 391"/>
                <a:gd name="T34" fmla="*/ 188 w 404"/>
                <a:gd name="T35" fmla="*/ 340 h 391"/>
                <a:gd name="T36" fmla="*/ 273 w 404"/>
                <a:gd name="T37" fmla="*/ 306 h 391"/>
                <a:gd name="T38" fmla="*/ 273 w 404"/>
                <a:gd name="T39" fmla="*/ 82 h 391"/>
                <a:gd name="T40" fmla="*/ 237 w 404"/>
                <a:gd name="T41" fmla="*/ 44 h 391"/>
                <a:gd name="T42" fmla="*/ 226 w 404"/>
                <a:gd name="T43" fmla="*/ 42 h 391"/>
                <a:gd name="T44" fmla="*/ 226 w 404"/>
                <a:gd name="T45" fmla="*/ 23 h 391"/>
                <a:gd name="T46" fmla="*/ 345 w 404"/>
                <a:gd name="T47" fmla="*/ 0 h 391"/>
                <a:gd name="T48" fmla="*/ 356 w 404"/>
                <a:gd name="T49" fmla="*/ 0 h 391"/>
                <a:gd name="T50" fmla="*/ 353 w 404"/>
                <a:gd name="T51" fmla="*/ 79 h 391"/>
                <a:gd name="T52" fmla="*/ 353 w 404"/>
                <a:gd name="T53" fmla="*/ 31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4" h="391">
                  <a:moveTo>
                    <a:pt x="353" y="311"/>
                  </a:moveTo>
                  <a:cubicBezTo>
                    <a:pt x="353" y="335"/>
                    <a:pt x="355" y="342"/>
                    <a:pt x="385" y="345"/>
                  </a:cubicBezTo>
                  <a:cubicBezTo>
                    <a:pt x="404" y="346"/>
                    <a:pt x="404" y="346"/>
                    <a:pt x="404" y="346"/>
                  </a:cubicBezTo>
                  <a:cubicBezTo>
                    <a:pt x="404" y="365"/>
                    <a:pt x="404" y="365"/>
                    <a:pt x="404" y="365"/>
                  </a:cubicBezTo>
                  <a:cubicBezTo>
                    <a:pt x="285" y="391"/>
                    <a:pt x="285" y="391"/>
                    <a:pt x="285" y="391"/>
                  </a:cubicBezTo>
                  <a:cubicBezTo>
                    <a:pt x="270" y="391"/>
                    <a:pt x="270" y="391"/>
                    <a:pt x="270" y="391"/>
                  </a:cubicBezTo>
                  <a:cubicBezTo>
                    <a:pt x="273" y="322"/>
                    <a:pt x="273" y="322"/>
                    <a:pt x="273" y="322"/>
                  </a:cubicBezTo>
                  <a:cubicBezTo>
                    <a:pt x="240" y="357"/>
                    <a:pt x="202" y="391"/>
                    <a:pt x="149" y="391"/>
                  </a:cubicBezTo>
                  <a:cubicBezTo>
                    <a:pt x="86" y="391"/>
                    <a:pt x="48" y="356"/>
                    <a:pt x="48" y="276"/>
                  </a:cubicBezTo>
                  <a:cubicBezTo>
                    <a:pt x="48" y="82"/>
                    <a:pt x="48" y="82"/>
                    <a:pt x="48" y="82"/>
                  </a:cubicBezTo>
                  <a:cubicBezTo>
                    <a:pt x="48" y="57"/>
                    <a:pt x="42" y="49"/>
                    <a:pt x="11" y="44"/>
                  </a:cubicBezTo>
                  <a:cubicBezTo>
                    <a:pt x="0" y="42"/>
                    <a:pt x="0" y="42"/>
                    <a:pt x="0" y="42"/>
                  </a:cubicBezTo>
                  <a:cubicBezTo>
                    <a:pt x="0" y="23"/>
                    <a:pt x="0" y="23"/>
                    <a:pt x="0" y="23"/>
                  </a:cubicBezTo>
                  <a:cubicBezTo>
                    <a:pt x="120" y="0"/>
                    <a:pt x="120" y="0"/>
                    <a:pt x="120" y="0"/>
                  </a:cubicBezTo>
                  <a:cubicBezTo>
                    <a:pt x="131" y="0"/>
                    <a:pt x="131" y="0"/>
                    <a:pt x="131" y="0"/>
                  </a:cubicBezTo>
                  <a:cubicBezTo>
                    <a:pt x="128" y="82"/>
                    <a:pt x="128" y="82"/>
                    <a:pt x="128" y="82"/>
                  </a:cubicBezTo>
                  <a:cubicBezTo>
                    <a:pt x="128" y="263"/>
                    <a:pt x="128" y="263"/>
                    <a:pt x="128" y="263"/>
                  </a:cubicBezTo>
                  <a:cubicBezTo>
                    <a:pt x="128" y="312"/>
                    <a:pt x="146" y="340"/>
                    <a:pt x="188" y="340"/>
                  </a:cubicBezTo>
                  <a:cubicBezTo>
                    <a:pt x="222" y="340"/>
                    <a:pt x="247" y="324"/>
                    <a:pt x="273" y="306"/>
                  </a:cubicBezTo>
                  <a:cubicBezTo>
                    <a:pt x="273" y="82"/>
                    <a:pt x="273" y="82"/>
                    <a:pt x="273" y="82"/>
                  </a:cubicBezTo>
                  <a:cubicBezTo>
                    <a:pt x="273" y="57"/>
                    <a:pt x="268" y="49"/>
                    <a:pt x="237" y="44"/>
                  </a:cubicBezTo>
                  <a:cubicBezTo>
                    <a:pt x="226" y="42"/>
                    <a:pt x="226" y="42"/>
                    <a:pt x="226" y="42"/>
                  </a:cubicBezTo>
                  <a:cubicBezTo>
                    <a:pt x="226" y="23"/>
                    <a:pt x="226" y="23"/>
                    <a:pt x="226" y="23"/>
                  </a:cubicBezTo>
                  <a:cubicBezTo>
                    <a:pt x="345" y="0"/>
                    <a:pt x="345" y="0"/>
                    <a:pt x="345" y="0"/>
                  </a:cubicBezTo>
                  <a:cubicBezTo>
                    <a:pt x="356" y="0"/>
                    <a:pt x="356" y="0"/>
                    <a:pt x="356" y="0"/>
                  </a:cubicBezTo>
                  <a:cubicBezTo>
                    <a:pt x="353" y="79"/>
                    <a:pt x="353" y="79"/>
                    <a:pt x="353" y="79"/>
                  </a:cubicBezTo>
                  <a:lnTo>
                    <a:pt x="353" y="3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2" name="Freeform 15">
              <a:extLst>
                <a:ext uri="{FF2B5EF4-FFF2-40B4-BE49-F238E27FC236}">
                  <a16:creationId xmlns="" xmlns:a16="http://schemas.microsoft.com/office/drawing/2014/main" id="{7AAD1489-6EEA-4AE9-99FB-2A485D095470}"/>
                </a:ext>
              </a:extLst>
            </p:cNvPr>
            <p:cNvSpPr>
              <a:spLocks/>
            </p:cNvSpPr>
            <p:nvPr userDrawn="1"/>
          </p:nvSpPr>
          <p:spPr bwMode="auto">
            <a:xfrm>
              <a:off x="1404" y="3838"/>
              <a:ext cx="39" cy="58"/>
            </a:xfrm>
            <a:custGeom>
              <a:avLst/>
              <a:gdLst>
                <a:gd name="T0" fmla="*/ 128 w 256"/>
                <a:gd name="T1" fmla="*/ 327 h 384"/>
                <a:gd name="T2" fmla="*/ 191 w 256"/>
                <a:gd name="T3" fmla="*/ 364 h 384"/>
                <a:gd name="T4" fmla="*/ 191 w 256"/>
                <a:gd name="T5" fmla="*/ 384 h 384"/>
                <a:gd name="T6" fmla="*/ 0 w 256"/>
                <a:gd name="T7" fmla="*/ 384 h 384"/>
                <a:gd name="T8" fmla="*/ 0 w 256"/>
                <a:gd name="T9" fmla="*/ 364 h 384"/>
                <a:gd name="T10" fmla="*/ 48 w 256"/>
                <a:gd name="T11" fmla="*/ 330 h 384"/>
                <a:gd name="T12" fmla="*/ 48 w 256"/>
                <a:gd name="T13" fmla="*/ 73 h 384"/>
                <a:gd name="T14" fmla="*/ 2 w 256"/>
                <a:gd name="T15" fmla="*/ 47 h 384"/>
                <a:gd name="T16" fmla="*/ 2 w 256"/>
                <a:gd name="T17" fmla="*/ 37 h 384"/>
                <a:gd name="T18" fmla="*/ 119 w 256"/>
                <a:gd name="T19" fmla="*/ 0 h 384"/>
                <a:gd name="T20" fmla="*/ 131 w 256"/>
                <a:gd name="T21" fmla="*/ 0 h 384"/>
                <a:gd name="T22" fmla="*/ 128 w 256"/>
                <a:gd name="T23" fmla="*/ 104 h 384"/>
                <a:gd name="T24" fmla="*/ 226 w 256"/>
                <a:gd name="T25" fmla="*/ 0 h 384"/>
                <a:gd name="T26" fmla="*/ 256 w 256"/>
                <a:gd name="T27" fmla="*/ 11 h 384"/>
                <a:gd name="T28" fmla="*/ 256 w 256"/>
                <a:gd name="T29" fmla="*/ 76 h 384"/>
                <a:gd name="T30" fmla="*/ 244 w 256"/>
                <a:gd name="T31" fmla="*/ 76 h 384"/>
                <a:gd name="T32" fmla="*/ 128 w 256"/>
                <a:gd name="T33" fmla="*/ 122 h 384"/>
                <a:gd name="T34" fmla="*/ 128 w 256"/>
                <a:gd name="T35" fmla="*/ 327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56" h="384">
                  <a:moveTo>
                    <a:pt x="128" y="327"/>
                  </a:moveTo>
                  <a:cubicBezTo>
                    <a:pt x="128" y="356"/>
                    <a:pt x="145" y="361"/>
                    <a:pt x="191" y="364"/>
                  </a:cubicBezTo>
                  <a:cubicBezTo>
                    <a:pt x="191" y="384"/>
                    <a:pt x="191" y="384"/>
                    <a:pt x="191" y="384"/>
                  </a:cubicBezTo>
                  <a:cubicBezTo>
                    <a:pt x="0" y="384"/>
                    <a:pt x="0" y="384"/>
                    <a:pt x="0" y="384"/>
                  </a:cubicBezTo>
                  <a:cubicBezTo>
                    <a:pt x="0" y="364"/>
                    <a:pt x="0" y="364"/>
                    <a:pt x="0" y="364"/>
                  </a:cubicBezTo>
                  <a:cubicBezTo>
                    <a:pt x="36" y="361"/>
                    <a:pt x="48" y="356"/>
                    <a:pt x="48" y="330"/>
                  </a:cubicBezTo>
                  <a:cubicBezTo>
                    <a:pt x="48" y="73"/>
                    <a:pt x="48" y="73"/>
                    <a:pt x="48" y="73"/>
                  </a:cubicBezTo>
                  <a:cubicBezTo>
                    <a:pt x="2" y="47"/>
                    <a:pt x="2" y="47"/>
                    <a:pt x="2" y="47"/>
                  </a:cubicBezTo>
                  <a:cubicBezTo>
                    <a:pt x="2" y="37"/>
                    <a:pt x="2" y="37"/>
                    <a:pt x="2" y="37"/>
                  </a:cubicBezTo>
                  <a:cubicBezTo>
                    <a:pt x="119" y="0"/>
                    <a:pt x="119" y="0"/>
                    <a:pt x="119" y="0"/>
                  </a:cubicBezTo>
                  <a:cubicBezTo>
                    <a:pt x="131" y="0"/>
                    <a:pt x="131" y="0"/>
                    <a:pt x="131" y="0"/>
                  </a:cubicBezTo>
                  <a:cubicBezTo>
                    <a:pt x="128" y="104"/>
                    <a:pt x="128" y="104"/>
                    <a:pt x="128" y="104"/>
                  </a:cubicBezTo>
                  <a:cubicBezTo>
                    <a:pt x="166" y="28"/>
                    <a:pt x="185" y="0"/>
                    <a:pt x="226" y="0"/>
                  </a:cubicBezTo>
                  <a:cubicBezTo>
                    <a:pt x="240" y="0"/>
                    <a:pt x="250" y="5"/>
                    <a:pt x="256" y="11"/>
                  </a:cubicBezTo>
                  <a:cubicBezTo>
                    <a:pt x="256" y="76"/>
                    <a:pt x="256" y="76"/>
                    <a:pt x="256" y="76"/>
                  </a:cubicBezTo>
                  <a:cubicBezTo>
                    <a:pt x="244" y="76"/>
                    <a:pt x="244" y="76"/>
                    <a:pt x="244" y="76"/>
                  </a:cubicBezTo>
                  <a:cubicBezTo>
                    <a:pt x="200" y="76"/>
                    <a:pt x="167" y="79"/>
                    <a:pt x="128" y="122"/>
                  </a:cubicBezTo>
                  <a:lnTo>
                    <a:pt x="128" y="3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3" name="Freeform 16">
              <a:extLst>
                <a:ext uri="{FF2B5EF4-FFF2-40B4-BE49-F238E27FC236}">
                  <a16:creationId xmlns="" xmlns:a16="http://schemas.microsoft.com/office/drawing/2014/main" id="{1B03F398-B35D-4DAC-87B9-A2BAA4B09D67}"/>
                </a:ext>
              </a:extLst>
            </p:cNvPr>
            <p:cNvSpPr>
              <a:spLocks/>
            </p:cNvSpPr>
            <p:nvPr userDrawn="1"/>
          </p:nvSpPr>
          <p:spPr bwMode="auto">
            <a:xfrm>
              <a:off x="1447" y="3825"/>
              <a:ext cx="37" cy="72"/>
            </a:xfrm>
            <a:custGeom>
              <a:avLst/>
              <a:gdLst>
                <a:gd name="T0" fmla="*/ 127 w 246"/>
                <a:gd name="T1" fmla="*/ 91 h 476"/>
                <a:gd name="T2" fmla="*/ 226 w 246"/>
                <a:gd name="T3" fmla="*/ 91 h 476"/>
                <a:gd name="T4" fmla="*/ 226 w 246"/>
                <a:gd name="T5" fmla="*/ 121 h 476"/>
                <a:gd name="T6" fmla="*/ 127 w 246"/>
                <a:gd name="T7" fmla="*/ 121 h 476"/>
                <a:gd name="T8" fmla="*/ 127 w 246"/>
                <a:gd name="T9" fmla="*/ 359 h 476"/>
                <a:gd name="T10" fmla="*/ 183 w 246"/>
                <a:gd name="T11" fmla="*/ 428 h 476"/>
                <a:gd name="T12" fmla="*/ 238 w 246"/>
                <a:gd name="T13" fmla="*/ 408 h 476"/>
                <a:gd name="T14" fmla="*/ 246 w 246"/>
                <a:gd name="T15" fmla="*/ 419 h 476"/>
                <a:gd name="T16" fmla="*/ 144 w 246"/>
                <a:gd name="T17" fmla="*/ 476 h 476"/>
                <a:gd name="T18" fmla="*/ 47 w 246"/>
                <a:gd name="T19" fmla="*/ 368 h 476"/>
                <a:gd name="T20" fmla="*/ 47 w 246"/>
                <a:gd name="T21" fmla="*/ 121 h 476"/>
                <a:gd name="T22" fmla="*/ 0 w 246"/>
                <a:gd name="T23" fmla="*/ 121 h 476"/>
                <a:gd name="T24" fmla="*/ 0 w 246"/>
                <a:gd name="T25" fmla="*/ 108 h 476"/>
                <a:gd name="T26" fmla="*/ 110 w 246"/>
                <a:gd name="T27" fmla="*/ 0 h 476"/>
                <a:gd name="T28" fmla="*/ 127 w 246"/>
                <a:gd name="T29" fmla="*/ 0 h 476"/>
                <a:gd name="T30" fmla="*/ 127 w 246"/>
                <a:gd name="T31" fmla="*/ 91 h 4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6" h="476">
                  <a:moveTo>
                    <a:pt x="127" y="91"/>
                  </a:moveTo>
                  <a:cubicBezTo>
                    <a:pt x="226" y="91"/>
                    <a:pt x="226" y="91"/>
                    <a:pt x="226" y="91"/>
                  </a:cubicBezTo>
                  <a:cubicBezTo>
                    <a:pt x="226" y="121"/>
                    <a:pt x="226" y="121"/>
                    <a:pt x="226" y="121"/>
                  </a:cubicBezTo>
                  <a:cubicBezTo>
                    <a:pt x="127" y="121"/>
                    <a:pt x="127" y="121"/>
                    <a:pt x="127" y="121"/>
                  </a:cubicBezTo>
                  <a:cubicBezTo>
                    <a:pt x="127" y="359"/>
                    <a:pt x="127" y="359"/>
                    <a:pt x="127" y="359"/>
                  </a:cubicBezTo>
                  <a:cubicBezTo>
                    <a:pt x="127" y="408"/>
                    <a:pt x="145" y="428"/>
                    <a:pt x="183" y="428"/>
                  </a:cubicBezTo>
                  <a:cubicBezTo>
                    <a:pt x="204" y="428"/>
                    <a:pt x="219" y="422"/>
                    <a:pt x="238" y="408"/>
                  </a:cubicBezTo>
                  <a:cubicBezTo>
                    <a:pt x="246" y="419"/>
                    <a:pt x="246" y="419"/>
                    <a:pt x="246" y="419"/>
                  </a:cubicBezTo>
                  <a:cubicBezTo>
                    <a:pt x="225" y="450"/>
                    <a:pt x="191" y="476"/>
                    <a:pt x="144" y="476"/>
                  </a:cubicBezTo>
                  <a:cubicBezTo>
                    <a:pt x="89" y="476"/>
                    <a:pt x="47" y="446"/>
                    <a:pt x="47" y="368"/>
                  </a:cubicBezTo>
                  <a:cubicBezTo>
                    <a:pt x="47" y="121"/>
                    <a:pt x="47" y="121"/>
                    <a:pt x="47" y="121"/>
                  </a:cubicBezTo>
                  <a:cubicBezTo>
                    <a:pt x="0" y="121"/>
                    <a:pt x="0" y="121"/>
                    <a:pt x="0" y="121"/>
                  </a:cubicBezTo>
                  <a:cubicBezTo>
                    <a:pt x="0" y="108"/>
                    <a:pt x="0" y="108"/>
                    <a:pt x="0" y="108"/>
                  </a:cubicBezTo>
                  <a:cubicBezTo>
                    <a:pt x="45" y="85"/>
                    <a:pt x="82" y="46"/>
                    <a:pt x="110" y="0"/>
                  </a:cubicBezTo>
                  <a:cubicBezTo>
                    <a:pt x="127" y="0"/>
                    <a:pt x="127" y="0"/>
                    <a:pt x="127" y="0"/>
                  </a:cubicBezTo>
                  <a:lnTo>
                    <a:pt x="127" y="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4" name="Freeform 17">
              <a:extLst>
                <a:ext uri="{FF2B5EF4-FFF2-40B4-BE49-F238E27FC236}">
                  <a16:creationId xmlns="" xmlns:a16="http://schemas.microsoft.com/office/drawing/2014/main" id="{499B2F94-54D6-4C99-94B8-51F4982CB441}"/>
                </a:ext>
              </a:extLst>
            </p:cNvPr>
            <p:cNvSpPr>
              <a:spLocks/>
            </p:cNvSpPr>
            <p:nvPr userDrawn="1"/>
          </p:nvSpPr>
          <p:spPr bwMode="auto">
            <a:xfrm>
              <a:off x="851" y="3928"/>
              <a:ext cx="76" cy="77"/>
            </a:xfrm>
            <a:custGeom>
              <a:avLst/>
              <a:gdLst>
                <a:gd name="T0" fmla="*/ 146 w 504"/>
                <a:gd name="T1" fmla="*/ 325 h 513"/>
                <a:gd name="T2" fmla="*/ 267 w 504"/>
                <a:gd name="T3" fmla="*/ 470 h 513"/>
                <a:gd name="T4" fmla="*/ 411 w 504"/>
                <a:gd name="T5" fmla="*/ 320 h 513"/>
                <a:gd name="T6" fmla="*/ 411 w 504"/>
                <a:gd name="T7" fmla="*/ 73 h 513"/>
                <a:gd name="T8" fmla="*/ 341 w 504"/>
                <a:gd name="T9" fmla="*/ 22 h 513"/>
                <a:gd name="T10" fmla="*/ 341 w 504"/>
                <a:gd name="T11" fmla="*/ 0 h 513"/>
                <a:gd name="T12" fmla="*/ 504 w 504"/>
                <a:gd name="T13" fmla="*/ 0 h 513"/>
                <a:gd name="T14" fmla="*/ 504 w 504"/>
                <a:gd name="T15" fmla="*/ 22 h 513"/>
                <a:gd name="T16" fmla="*/ 443 w 504"/>
                <a:gd name="T17" fmla="*/ 73 h 513"/>
                <a:gd name="T18" fmla="*/ 443 w 504"/>
                <a:gd name="T19" fmla="*/ 333 h 513"/>
                <a:gd name="T20" fmla="*/ 258 w 504"/>
                <a:gd name="T21" fmla="*/ 513 h 513"/>
                <a:gd name="T22" fmla="*/ 61 w 504"/>
                <a:gd name="T23" fmla="*/ 331 h 513"/>
                <a:gd name="T24" fmla="*/ 61 w 504"/>
                <a:gd name="T25" fmla="*/ 73 h 513"/>
                <a:gd name="T26" fmla="*/ 0 w 504"/>
                <a:gd name="T27" fmla="*/ 22 h 513"/>
                <a:gd name="T28" fmla="*/ 0 w 504"/>
                <a:gd name="T29" fmla="*/ 0 h 513"/>
                <a:gd name="T30" fmla="*/ 207 w 504"/>
                <a:gd name="T31" fmla="*/ 0 h 513"/>
                <a:gd name="T32" fmla="*/ 207 w 504"/>
                <a:gd name="T33" fmla="*/ 22 h 513"/>
                <a:gd name="T34" fmla="*/ 146 w 504"/>
                <a:gd name="T35" fmla="*/ 73 h 513"/>
                <a:gd name="T36" fmla="*/ 146 w 504"/>
                <a:gd name="T37" fmla="*/ 325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04" h="513">
                  <a:moveTo>
                    <a:pt x="146" y="325"/>
                  </a:moveTo>
                  <a:cubicBezTo>
                    <a:pt x="146" y="416"/>
                    <a:pt x="188" y="470"/>
                    <a:pt x="267" y="470"/>
                  </a:cubicBezTo>
                  <a:cubicBezTo>
                    <a:pt x="355" y="470"/>
                    <a:pt x="411" y="426"/>
                    <a:pt x="411" y="320"/>
                  </a:cubicBezTo>
                  <a:cubicBezTo>
                    <a:pt x="411" y="73"/>
                    <a:pt x="411" y="73"/>
                    <a:pt x="411" y="73"/>
                  </a:cubicBezTo>
                  <a:cubicBezTo>
                    <a:pt x="411" y="33"/>
                    <a:pt x="401" y="27"/>
                    <a:pt x="341" y="22"/>
                  </a:cubicBezTo>
                  <a:cubicBezTo>
                    <a:pt x="341" y="0"/>
                    <a:pt x="341" y="0"/>
                    <a:pt x="341" y="0"/>
                  </a:cubicBezTo>
                  <a:cubicBezTo>
                    <a:pt x="504" y="0"/>
                    <a:pt x="504" y="0"/>
                    <a:pt x="504" y="0"/>
                  </a:cubicBezTo>
                  <a:cubicBezTo>
                    <a:pt x="504" y="22"/>
                    <a:pt x="504" y="22"/>
                    <a:pt x="504" y="22"/>
                  </a:cubicBezTo>
                  <a:cubicBezTo>
                    <a:pt x="452" y="28"/>
                    <a:pt x="443" y="33"/>
                    <a:pt x="443" y="73"/>
                  </a:cubicBezTo>
                  <a:cubicBezTo>
                    <a:pt x="443" y="333"/>
                    <a:pt x="443" y="333"/>
                    <a:pt x="443" y="333"/>
                  </a:cubicBezTo>
                  <a:cubicBezTo>
                    <a:pt x="443" y="455"/>
                    <a:pt x="361" y="513"/>
                    <a:pt x="258" y="513"/>
                  </a:cubicBezTo>
                  <a:cubicBezTo>
                    <a:pt x="137" y="513"/>
                    <a:pt x="61" y="455"/>
                    <a:pt x="61" y="331"/>
                  </a:cubicBezTo>
                  <a:cubicBezTo>
                    <a:pt x="61" y="73"/>
                    <a:pt x="61" y="73"/>
                    <a:pt x="61" y="73"/>
                  </a:cubicBezTo>
                  <a:cubicBezTo>
                    <a:pt x="61" y="32"/>
                    <a:pt x="52" y="28"/>
                    <a:pt x="0" y="22"/>
                  </a:cubicBezTo>
                  <a:cubicBezTo>
                    <a:pt x="0" y="0"/>
                    <a:pt x="0" y="0"/>
                    <a:pt x="0" y="0"/>
                  </a:cubicBezTo>
                  <a:cubicBezTo>
                    <a:pt x="207" y="0"/>
                    <a:pt x="207" y="0"/>
                    <a:pt x="207" y="0"/>
                  </a:cubicBezTo>
                  <a:cubicBezTo>
                    <a:pt x="207" y="22"/>
                    <a:pt x="207" y="22"/>
                    <a:pt x="207" y="22"/>
                  </a:cubicBezTo>
                  <a:cubicBezTo>
                    <a:pt x="154" y="28"/>
                    <a:pt x="146" y="32"/>
                    <a:pt x="146" y="73"/>
                  </a:cubicBezTo>
                  <a:lnTo>
                    <a:pt x="146" y="32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5" name="Freeform 18">
              <a:extLst>
                <a:ext uri="{FF2B5EF4-FFF2-40B4-BE49-F238E27FC236}">
                  <a16:creationId xmlns="" xmlns:a16="http://schemas.microsoft.com/office/drawing/2014/main" id="{2FC765D7-6FF7-4E63-B153-973B5E1B1223}"/>
                </a:ext>
              </a:extLst>
            </p:cNvPr>
            <p:cNvSpPr>
              <a:spLocks/>
            </p:cNvSpPr>
            <p:nvPr userDrawn="1"/>
          </p:nvSpPr>
          <p:spPr bwMode="auto">
            <a:xfrm>
              <a:off x="930" y="3946"/>
              <a:ext cx="61" cy="58"/>
            </a:xfrm>
            <a:custGeom>
              <a:avLst/>
              <a:gdLst>
                <a:gd name="T0" fmla="*/ 279 w 407"/>
                <a:gd name="T1" fmla="*/ 119 h 384"/>
                <a:gd name="T2" fmla="*/ 219 w 407"/>
                <a:gd name="T3" fmla="*/ 50 h 384"/>
                <a:gd name="T4" fmla="*/ 128 w 407"/>
                <a:gd name="T5" fmla="*/ 87 h 384"/>
                <a:gd name="T6" fmla="*/ 128 w 407"/>
                <a:gd name="T7" fmla="*/ 330 h 384"/>
                <a:gd name="T8" fmla="*/ 175 w 407"/>
                <a:gd name="T9" fmla="*/ 364 h 384"/>
                <a:gd name="T10" fmla="*/ 175 w 407"/>
                <a:gd name="T11" fmla="*/ 384 h 384"/>
                <a:gd name="T12" fmla="*/ 0 w 407"/>
                <a:gd name="T13" fmla="*/ 384 h 384"/>
                <a:gd name="T14" fmla="*/ 0 w 407"/>
                <a:gd name="T15" fmla="*/ 364 h 384"/>
                <a:gd name="T16" fmla="*/ 47 w 407"/>
                <a:gd name="T17" fmla="*/ 330 h 384"/>
                <a:gd name="T18" fmla="*/ 47 w 407"/>
                <a:gd name="T19" fmla="*/ 73 h 384"/>
                <a:gd name="T20" fmla="*/ 2 w 407"/>
                <a:gd name="T21" fmla="*/ 47 h 384"/>
                <a:gd name="T22" fmla="*/ 2 w 407"/>
                <a:gd name="T23" fmla="*/ 37 h 384"/>
                <a:gd name="T24" fmla="*/ 119 w 407"/>
                <a:gd name="T25" fmla="*/ 0 h 384"/>
                <a:gd name="T26" fmla="*/ 131 w 407"/>
                <a:gd name="T27" fmla="*/ 0 h 384"/>
                <a:gd name="T28" fmla="*/ 128 w 407"/>
                <a:gd name="T29" fmla="*/ 69 h 384"/>
                <a:gd name="T30" fmla="*/ 260 w 407"/>
                <a:gd name="T31" fmla="*/ 0 h 384"/>
                <a:gd name="T32" fmla="*/ 360 w 407"/>
                <a:gd name="T33" fmla="*/ 116 h 384"/>
                <a:gd name="T34" fmla="*/ 360 w 407"/>
                <a:gd name="T35" fmla="*/ 330 h 384"/>
                <a:gd name="T36" fmla="*/ 407 w 407"/>
                <a:gd name="T37" fmla="*/ 364 h 384"/>
                <a:gd name="T38" fmla="*/ 407 w 407"/>
                <a:gd name="T39" fmla="*/ 384 h 384"/>
                <a:gd name="T40" fmla="*/ 232 w 407"/>
                <a:gd name="T41" fmla="*/ 384 h 384"/>
                <a:gd name="T42" fmla="*/ 232 w 407"/>
                <a:gd name="T43" fmla="*/ 364 h 384"/>
                <a:gd name="T44" fmla="*/ 279 w 407"/>
                <a:gd name="T45" fmla="*/ 330 h 384"/>
                <a:gd name="T46" fmla="*/ 279 w 407"/>
                <a:gd name="T47" fmla="*/ 119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07" h="384">
                  <a:moveTo>
                    <a:pt x="279" y="119"/>
                  </a:moveTo>
                  <a:cubicBezTo>
                    <a:pt x="279" y="71"/>
                    <a:pt x="260" y="50"/>
                    <a:pt x="219" y="50"/>
                  </a:cubicBezTo>
                  <a:cubicBezTo>
                    <a:pt x="185" y="50"/>
                    <a:pt x="153" y="67"/>
                    <a:pt x="128" y="87"/>
                  </a:cubicBezTo>
                  <a:cubicBezTo>
                    <a:pt x="128" y="330"/>
                    <a:pt x="128" y="330"/>
                    <a:pt x="128" y="330"/>
                  </a:cubicBezTo>
                  <a:cubicBezTo>
                    <a:pt x="128" y="356"/>
                    <a:pt x="140" y="361"/>
                    <a:pt x="175" y="364"/>
                  </a:cubicBezTo>
                  <a:cubicBezTo>
                    <a:pt x="175" y="384"/>
                    <a:pt x="175" y="384"/>
                    <a:pt x="175" y="384"/>
                  </a:cubicBezTo>
                  <a:cubicBezTo>
                    <a:pt x="0" y="384"/>
                    <a:pt x="0" y="384"/>
                    <a:pt x="0" y="384"/>
                  </a:cubicBezTo>
                  <a:cubicBezTo>
                    <a:pt x="0" y="364"/>
                    <a:pt x="0" y="364"/>
                    <a:pt x="0" y="364"/>
                  </a:cubicBezTo>
                  <a:cubicBezTo>
                    <a:pt x="36" y="361"/>
                    <a:pt x="47" y="356"/>
                    <a:pt x="47" y="330"/>
                  </a:cubicBezTo>
                  <a:cubicBezTo>
                    <a:pt x="47" y="73"/>
                    <a:pt x="47" y="73"/>
                    <a:pt x="47" y="73"/>
                  </a:cubicBezTo>
                  <a:cubicBezTo>
                    <a:pt x="2" y="47"/>
                    <a:pt x="2" y="47"/>
                    <a:pt x="2" y="47"/>
                  </a:cubicBezTo>
                  <a:cubicBezTo>
                    <a:pt x="2" y="37"/>
                    <a:pt x="2" y="37"/>
                    <a:pt x="2" y="37"/>
                  </a:cubicBezTo>
                  <a:cubicBezTo>
                    <a:pt x="119" y="0"/>
                    <a:pt x="119" y="0"/>
                    <a:pt x="119" y="0"/>
                  </a:cubicBezTo>
                  <a:cubicBezTo>
                    <a:pt x="131" y="0"/>
                    <a:pt x="131" y="0"/>
                    <a:pt x="131" y="0"/>
                  </a:cubicBezTo>
                  <a:cubicBezTo>
                    <a:pt x="128" y="69"/>
                    <a:pt x="128" y="69"/>
                    <a:pt x="128" y="69"/>
                  </a:cubicBezTo>
                  <a:cubicBezTo>
                    <a:pt x="160" y="32"/>
                    <a:pt x="202" y="0"/>
                    <a:pt x="260" y="0"/>
                  </a:cubicBezTo>
                  <a:cubicBezTo>
                    <a:pt x="327" y="0"/>
                    <a:pt x="360" y="38"/>
                    <a:pt x="360" y="116"/>
                  </a:cubicBezTo>
                  <a:cubicBezTo>
                    <a:pt x="360" y="330"/>
                    <a:pt x="360" y="330"/>
                    <a:pt x="360" y="330"/>
                  </a:cubicBezTo>
                  <a:cubicBezTo>
                    <a:pt x="360" y="356"/>
                    <a:pt x="371" y="361"/>
                    <a:pt x="407" y="364"/>
                  </a:cubicBezTo>
                  <a:cubicBezTo>
                    <a:pt x="407" y="384"/>
                    <a:pt x="407" y="384"/>
                    <a:pt x="407" y="384"/>
                  </a:cubicBezTo>
                  <a:cubicBezTo>
                    <a:pt x="232" y="384"/>
                    <a:pt x="232" y="384"/>
                    <a:pt x="232" y="384"/>
                  </a:cubicBezTo>
                  <a:cubicBezTo>
                    <a:pt x="232" y="364"/>
                    <a:pt x="232" y="364"/>
                    <a:pt x="232" y="364"/>
                  </a:cubicBezTo>
                  <a:cubicBezTo>
                    <a:pt x="268" y="361"/>
                    <a:pt x="279" y="356"/>
                    <a:pt x="279" y="330"/>
                  </a:cubicBezTo>
                  <a:lnTo>
                    <a:pt x="279" y="11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6" name="Freeform 19">
              <a:extLst>
                <a:ext uri="{FF2B5EF4-FFF2-40B4-BE49-F238E27FC236}">
                  <a16:creationId xmlns="" xmlns:a16="http://schemas.microsoft.com/office/drawing/2014/main" id="{568289B7-38E8-4B63-809A-79BFFFC02159}"/>
                </a:ext>
              </a:extLst>
            </p:cNvPr>
            <p:cNvSpPr>
              <a:spLocks noEditPoints="1"/>
            </p:cNvSpPr>
            <p:nvPr userDrawn="1"/>
          </p:nvSpPr>
          <p:spPr bwMode="auto">
            <a:xfrm>
              <a:off x="996" y="3923"/>
              <a:ext cx="27" cy="81"/>
            </a:xfrm>
            <a:custGeom>
              <a:avLst/>
              <a:gdLst>
                <a:gd name="T0" fmla="*/ 35 w 176"/>
                <a:gd name="T1" fmla="*/ 51 h 537"/>
                <a:gd name="T2" fmla="*/ 86 w 176"/>
                <a:gd name="T3" fmla="*/ 0 h 537"/>
                <a:gd name="T4" fmla="*/ 138 w 176"/>
                <a:gd name="T5" fmla="*/ 51 h 537"/>
                <a:gd name="T6" fmla="*/ 86 w 176"/>
                <a:gd name="T7" fmla="*/ 102 h 537"/>
                <a:gd name="T8" fmla="*/ 35 w 176"/>
                <a:gd name="T9" fmla="*/ 51 h 537"/>
                <a:gd name="T10" fmla="*/ 128 w 176"/>
                <a:gd name="T11" fmla="*/ 483 h 537"/>
                <a:gd name="T12" fmla="*/ 176 w 176"/>
                <a:gd name="T13" fmla="*/ 517 h 537"/>
                <a:gd name="T14" fmla="*/ 176 w 176"/>
                <a:gd name="T15" fmla="*/ 537 h 537"/>
                <a:gd name="T16" fmla="*/ 0 w 176"/>
                <a:gd name="T17" fmla="*/ 537 h 537"/>
                <a:gd name="T18" fmla="*/ 0 w 176"/>
                <a:gd name="T19" fmla="*/ 517 h 537"/>
                <a:gd name="T20" fmla="*/ 48 w 176"/>
                <a:gd name="T21" fmla="*/ 483 h 537"/>
                <a:gd name="T22" fmla="*/ 48 w 176"/>
                <a:gd name="T23" fmla="*/ 226 h 537"/>
                <a:gd name="T24" fmla="*/ 2 w 176"/>
                <a:gd name="T25" fmla="*/ 200 h 537"/>
                <a:gd name="T26" fmla="*/ 2 w 176"/>
                <a:gd name="T27" fmla="*/ 190 h 537"/>
                <a:gd name="T28" fmla="*/ 117 w 176"/>
                <a:gd name="T29" fmla="*/ 153 h 537"/>
                <a:gd name="T30" fmla="*/ 128 w 176"/>
                <a:gd name="T31" fmla="*/ 153 h 537"/>
                <a:gd name="T32" fmla="*/ 128 w 176"/>
                <a:gd name="T33" fmla="*/ 483 h 5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6" h="537">
                  <a:moveTo>
                    <a:pt x="35" y="51"/>
                  </a:moveTo>
                  <a:cubicBezTo>
                    <a:pt x="35" y="23"/>
                    <a:pt x="56" y="0"/>
                    <a:pt x="86" y="0"/>
                  </a:cubicBezTo>
                  <a:cubicBezTo>
                    <a:pt x="115" y="0"/>
                    <a:pt x="138" y="23"/>
                    <a:pt x="138" y="51"/>
                  </a:cubicBezTo>
                  <a:cubicBezTo>
                    <a:pt x="138" y="79"/>
                    <a:pt x="115" y="102"/>
                    <a:pt x="86" y="102"/>
                  </a:cubicBezTo>
                  <a:cubicBezTo>
                    <a:pt x="56" y="102"/>
                    <a:pt x="35" y="79"/>
                    <a:pt x="35" y="51"/>
                  </a:cubicBezTo>
                  <a:moveTo>
                    <a:pt x="128" y="483"/>
                  </a:moveTo>
                  <a:cubicBezTo>
                    <a:pt x="128" y="509"/>
                    <a:pt x="140" y="514"/>
                    <a:pt x="176" y="517"/>
                  </a:cubicBezTo>
                  <a:cubicBezTo>
                    <a:pt x="176" y="537"/>
                    <a:pt x="176" y="537"/>
                    <a:pt x="176" y="537"/>
                  </a:cubicBezTo>
                  <a:cubicBezTo>
                    <a:pt x="0" y="537"/>
                    <a:pt x="0" y="537"/>
                    <a:pt x="0" y="537"/>
                  </a:cubicBezTo>
                  <a:cubicBezTo>
                    <a:pt x="0" y="517"/>
                    <a:pt x="0" y="517"/>
                    <a:pt x="0" y="517"/>
                  </a:cubicBezTo>
                  <a:cubicBezTo>
                    <a:pt x="36" y="514"/>
                    <a:pt x="48" y="509"/>
                    <a:pt x="48" y="483"/>
                  </a:cubicBezTo>
                  <a:cubicBezTo>
                    <a:pt x="48" y="226"/>
                    <a:pt x="48" y="226"/>
                    <a:pt x="48" y="226"/>
                  </a:cubicBezTo>
                  <a:cubicBezTo>
                    <a:pt x="2" y="200"/>
                    <a:pt x="2" y="200"/>
                    <a:pt x="2" y="200"/>
                  </a:cubicBezTo>
                  <a:cubicBezTo>
                    <a:pt x="2" y="190"/>
                    <a:pt x="2" y="190"/>
                    <a:pt x="2" y="190"/>
                  </a:cubicBezTo>
                  <a:cubicBezTo>
                    <a:pt x="117" y="153"/>
                    <a:pt x="117" y="153"/>
                    <a:pt x="117" y="153"/>
                  </a:cubicBezTo>
                  <a:cubicBezTo>
                    <a:pt x="128" y="153"/>
                    <a:pt x="128" y="153"/>
                    <a:pt x="128" y="153"/>
                  </a:cubicBezTo>
                  <a:lnTo>
                    <a:pt x="128" y="4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7" name="Freeform 20">
              <a:extLst>
                <a:ext uri="{FF2B5EF4-FFF2-40B4-BE49-F238E27FC236}">
                  <a16:creationId xmlns="" xmlns:a16="http://schemas.microsoft.com/office/drawing/2014/main" id="{ABC6BDBF-D73E-4538-B157-ED24ED6E4397}"/>
                </a:ext>
              </a:extLst>
            </p:cNvPr>
            <p:cNvSpPr>
              <a:spLocks/>
            </p:cNvSpPr>
            <p:nvPr userDrawn="1"/>
          </p:nvSpPr>
          <p:spPr bwMode="auto">
            <a:xfrm>
              <a:off x="1024" y="3947"/>
              <a:ext cx="59" cy="58"/>
            </a:xfrm>
            <a:custGeom>
              <a:avLst/>
              <a:gdLst>
                <a:gd name="T0" fmla="*/ 385 w 385"/>
                <a:gd name="T1" fmla="*/ 21 h 384"/>
                <a:gd name="T2" fmla="*/ 348 w 385"/>
                <a:gd name="T3" fmla="*/ 48 h 384"/>
                <a:gd name="T4" fmla="*/ 209 w 385"/>
                <a:gd name="T5" fmla="*/ 384 h 384"/>
                <a:gd name="T6" fmla="*/ 189 w 385"/>
                <a:gd name="T7" fmla="*/ 384 h 384"/>
                <a:gd name="T8" fmla="*/ 37 w 385"/>
                <a:gd name="T9" fmla="*/ 48 h 384"/>
                <a:gd name="T10" fmla="*/ 0 w 385"/>
                <a:gd name="T11" fmla="*/ 21 h 384"/>
                <a:gd name="T12" fmla="*/ 0 w 385"/>
                <a:gd name="T13" fmla="*/ 0 h 384"/>
                <a:gd name="T14" fmla="*/ 176 w 385"/>
                <a:gd name="T15" fmla="*/ 0 h 384"/>
                <a:gd name="T16" fmla="*/ 176 w 385"/>
                <a:gd name="T17" fmla="*/ 21 h 384"/>
                <a:gd name="T18" fmla="*/ 127 w 385"/>
                <a:gd name="T19" fmla="*/ 45 h 384"/>
                <a:gd name="T20" fmla="*/ 131 w 385"/>
                <a:gd name="T21" fmla="*/ 65 h 384"/>
                <a:gd name="T22" fmla="*/ 222 w 385"/>
                <a:gd name="T23" fmla="*/ 284 h 384"/>
                <a:gd name="T24" fmla="*/ 310 w 385"/>
                <a:gd name="T25" fmla="*/ 64 h 384"/>
                <a:gd name="T26" fmla="*/ 315 w 385"/>
                <a:gd name="T27" fmla="*/ 45 h 384"/>
                <a:gd name="T28" fmla="*/ 264 w 385"/>
                <a:gd name="T29" fmla="*/ 21 h 384"/>
                <a:gd name="T30" fmla="*/ 264 w 385"/>
                <a:gd name="T31" fmla="*/ 0 h 384"/>
                <a:gd name="T32" fmla="*/ 385 w 385"/>
                <a:gd name="T33" fmla="*/ 0 h 384"/>
                <a:gd name="T34" fmla="*/ 385 w 385"/>
                <a:gd name="T35" fmla="*/ 21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85" h="384">
                  <a:moveTo>
                    <a:pt x="385" y="21"/>
                  </a:moveTo>
                  <a:cubicBezTo>
                    <a:pt x="358" y="28"/>
                    <a:pt x="355" y="33"/>
                    <a:pt x="348" y="48"/>
                  </a:cubicBezTo>
                  <a:cubicBezTo>
                    <a:pt x="209" y="384"/>
                    <a:pt x="209" y="384"/>
                    <a:pt x="209" y="384"/>
                  </a:cubicBezTo>
                  <a:cubicBezTo>
                    <a:pt x="189" y="384"/>
                    <a:pt x="189" y="384"/>
                    <a:pt x="189" y="384"/>
                  </a:cubicBezTo>
                  <a:cubicBezTo>
                    <a:pt x="37" y="48"/>
                    <a:pt x="37" y="48"/>
                    <a:pt x="37" y="48"/>
                  </a:cubicBezTo>
                  <a:cubicBezTo>
                    <a:pt x="30" y="33"/>
                    <a:pt x="26" y="28"/>
                    <a:pt x="0" y="21"/>
                  </a:cubicBezTo>
                  <a:cubicBezTo>
                    <a:pt x="0" y="0"/>
                    <a:pt x="0" y="0"/>
                    <a:pt x="0" y="0"/>
                  </a:cubicBezTo>
                  <a:cubicBezTo>
                    <a:pt x="176" y="0"/>
                    <a:pt x="176" y="0"/>
                    <a:pt x="176" y="0"/>
                  </a:cubicBezTo>
                  <a:cubicBezTo>
                    <a:pt x="176" y="21"/>
                    <a:pt x="176" y="21"/>
                    <a:pt x="176" y="21"/>
                  </a:cubicBezTo>
                  <a:cubicBezTo>
                    <a:pt x="140" y="25"/>
                    <a:pt x="127" y="28"/>
                    <a:pt x="127" y="45"/>
                  </a:cubicBezTo>
                  <a:cubicBezTo>
                    <a:pt x="127" y="51"/>
                    <a:pt x="128" y="56"/>
                    <a:pt x="131" y="65"/>
                  </a:cubicBezTo>
                  <a:cubicBezTo>
                    <a:pt x="222" y="284"/>
                    <a:pt x="222" y="284"/>
                    <a:pt x="222" y="284"/>
                  </a:cubicBezTo>
                  <a:cubicBezTo>
                    <a:pt x="310" y="64"/>
                    <a:pt x="310" y="64"/>
                    <a:pt x="310" y="64"/>
                  </a:cubicBezTo>
                  <a:cubicBezTo>
                    <a:pt x="313" y="55"/>
                    <a:pt x="315" y="51"/>
                    <a:pt x="315" y="45"/>
                  </a:cubicBezTo>
                  <a:cubicBezTo>
                    <a:pt x="315" y="28"/>
                    <a:pt x="301" y="26"/>
                    <a:pt x="264" y="21"/>
                  </a:cubicBezTo>
                  <a:cubicBezTo>
                    <a:pt x="264" y="0"/>
                    <a:pt x="264" y="0"/>
                    <a:pt x="264" y="0"/>
                  </a:cubicBezTo>
                  <a:cubicBezTo>
                    <a:pt x="385" y="0"/>
                    <a:pt x="385" y="0"/>
                    <a:pt x="385" y="0"/>
                  </a:cubicBezTo>
                  <a:lnTo>
                    <a:pt x="385" y="2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8" name="Freeform 21">
              <a:extLst>
                <a:ext uri="{FF2B5EF4-FFF2-40B4-BE49-F238E27FC236}">
                  <a16:creationId xmlns="" xmlns:a16="http://schemas.microsoft.com/office/drawing/2014/main" id="{7BF85D77-0738-4C3F-8BD9-38919D1CBAA6}"/>
                </a:ext>
              </a:extLst>
            </p:cNvPr>
            <p:cNvSpPr>
              <a:spLocks noEditPoints="1"/>
            </p:cNvSpPr>
            <p:nvPr userDrawn="1"/>
          </p:nvSpPr>
          <p:spPr bwMode="auto">
            <a:xfrm>
              <a:off x="1084" y="3946"/>
              <a:ext cx="47" cy="59"/>
            </a:xfrm>
            <a:custGeom>
              <a:avLst/>
              <a:gdLst>
                <a:gd name="T0" fmla="*/ 75 w 314"/>
                <a:gd name="T1" fmla="*/ 138 h 392"/>
                <a:gd name="T2" fmla="*/ 234 w 314"/>
                <a:gd name="T3" fmla="*/ 138 h 392"/>
                <a:gd name="T4" fmla="*/ 162 w 314"/>
                <a:gd name="T5" fmla="*/ 24 h 392"/>
                <a:gd name="T6" fmla="*/ 75 w 314"/>
                <a:gd name="T7" fmla="*/ 138 h 392"/>
                <a:gd name="T8" fmla="*/ 309 w 314"/>
                <a:gd name="T9" fmla="*/ 146 h 392"/>
                <a:gd name="T10" fmla="*/ 309 w 314"/>
                <a:gd name="T11" fmla="*/ 161 h 392"/>
                <a:gd name="T12" fmla="*/ 72 w 314"/>
                <a:gd name="T13" fmla="*/ 161 h 392"/>
                <a:gd name="T14" fmla="*/ 196 w 314"/>
                <a:gd name="T15" fmla="*/ 334 h 392"/>
                <a:gd name="T16" fmla="*/ 304 w 314"/>
                <a:gd name="T17" fmla="*/ 273 h 392"/>
                <a:gd name="T18" fmla="*/ 314 w 314"/>
                <a:gd name="T19" fmla="*/ 278 h 392"/>
                <a:gd name="T20" fmla="*/ 167 w 314"/>
                <a:gd name="T21" fmla="*/ 392 h 392"/>
                <a:gd name="T22" fmla="*/ 0 w 314"/>
                <a:gd name="T23" fmla="*/ 206 h 392"/>
                <a:gd name="T24" fmla="*/ 169 w 314"/>
                <a:gd name="T25" fmla="*/ 0 h 392"/>
                <a:gd name="T26" fmla="*/ 309 w 314"/>
                <a:gd name="T27" fmla="*/ 146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4" h="392">
                  <a:moveTo>
                    <a:pt x="75" y="138"/>
                  </a:moveTo>
                  <a:cubicBezTo>
                    <a:pt x="234" y="138"/>
                    <a:pt x="234" y="138"/>
                    <a:pt x="234" y="138"/>
                  </a:cubicBezTo>
                  <a:cubicBezTo>
                    <a:pt x="234" y="72"/>
                    <a:pt x="214" y="24"/>
                    <a:pt x="162" y="24"/>
                  </a:cubicBezTo>
                  <a:cubicBezTo>
                    <a:pt x="111" y="24"/>
                    <a:pt x="80" y="73"/>
                    <a:pt x="75" y="138"/>
                  </a:cubicBezTo>
                  <a:moveTo>
                    <a:pt x="309" y="146"/>
                  </a:moveTo>
                  <a:cubicBezTo>
                    <a:pt x="309" y="161"/>
                    <a:pt x="309" y="161"/>
                    <a:pt x="309" y="161"/>
                  </a:cubicBezTo>
                  <a:cubicBezTo>
                    <a:pt x="72" y="161"/>
                    <a:pt x="72" y="161"/>
                    <a:pt x="72" y="161"/>
                  </a:cubicBezTo>
                  <a:cubicBezTo>
                    <a:pt x="68" y="271"/>
                    <a:pt x="124" y="334"/>
                    <a:pt x="196" y="334"/>
                  </a:cubicBezTo>
                  <a:cubicBezTo>
                    <a:pt x="247" y="334"/>
                    <a:pt x="278" y="312"/>
                    <a:pt x="304" y="273"/>
                  </a:cubicBezTo>
                  <a:cubicBezTo>
                    <a:pt x="314" y="278"/>
                    <a:pt x="314" y="278"/>
                    <a:pt x="314" y="278"/>
                  </a:cubicBezTo>
                  <a:cubicBezTo>
                    <a:pt x="296" y="345"/>
                    <a:pt x="245" y="392"/>
                    <a:pt x="167" y="392"/>
                  </a:cubicBezTo>
                  <a:cubicBezTo>
                    <a:pt x="63" y="392"/>
                    <a:pt x="0" y="312"/>
                    <a:pt x="0" y="206"/>
                  </a:cubicBezTo>
                  <a:cubicBezTo>
                    <a:pt x="0" y="86"/>
                    <a:pt x="73" y="0"/>
                    <a:pt x="169" y="0"/>
                  </a:cubicBezTo>
                  <a:cubicBezTo>
                    <a:pt x="261" y="0"/>
                    <a:pt x="309" y="63"/>
                    <a:pt x="309" y="146"/>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9" name="Freeform 22">
              <a:extLst>
                <a:ext uri="{FF2B5EF4-FFF2-40B4-BE49-F238E27FC236}">
                  <a16:creationId xmlns="" xmlns:a16="http://schemas.microsoft.com/office/drawing/2014/main" id="{0C956410-DFA9-476D-B383-741685B57692}"/>
                </a:ext>
              </a:extLst>
            </p:cNvPr>
            <p:cNvSpPr>
              <a:spLocks/>
            </p:cNvSpPr>
            <p:nvPr userDrawn="1"/>
          </p:nvSpPr>
          <p:spPr bwMode="auto">
            <a:xfrm>
              <a:off x="1137" y="3946"/>
              <a:ext cx="38" cy="58"/>
            </a:xfrm>
            <a:custGeom>
              <a:avLst/>
              <a:gdLst>
                <a:gd name="T0" fmla="*/ 128 w 255"/>
                <a:gd name="T1" fmla="*/ 327 h 384"/>
                <a:gd name="T2" fmla="*/ 190 w 255"/>
                <a:gd name="T3" fmla="*/ 364 h 384"/>
                <a:gd name="T4" fmla="*/ 190 w 255"/>
                <a:gd name="T5" fmla="*/ 384 h 384"/>
                <a:gd name="T6" fmla="*/ 0 w 255"/>
                <a:gd name="T7" fmla="*/ 384 h 384"/>
                <a:gd name="T8" fmla="*/ 0 w 255"/>
                <a:gd name="T9" fmla="*/ 364 h 384"/>
                <a:gd name="T10" fmla="*/ 47 w 255"/>
                <a:gd name="T11" fmla="*/ 330 h 384"/>
                <a:gd name="T12" fmla="*/ 47 w 255"/>
                <a:gd name="T13" fmla="*/ 73 h 384"/>
                <a:gd name="T14" fmla="*/ 2 w 255"/>
                <a:gd name="T15" fmla="*/ 47 h 384"/>
                <a:gd name="T16" fmla="*/ 2 w 255"/>
                <a:gd name="T17" fmla="*/ 37 h 384"/>
                <a:gd name="T18" fmla="*/ 118 w 255"/>
                <a:gd name="T19" fmla="*/ 0 h 384"/>
                <a:gd name="T20" fmla="*/ 131 w 255"/>
                <a:gd name="T21" fmla="*/ 0 h 384"/>
                <a:gd name="T22" fmla="*/ 128 w 255"/>
                <a:gd name="T23" fmla="*/ 104 h 384"/>
                <a:gd name="T24" fmla="*/ 226 w 255"/>
                <a:gd name="T25" fmla="*/ 0 h 384"/>
                <a:gd name="T26" fmla="*/ 255 w 255"/>
                <a:gd name="T27" fmla="*/ 11 h 384"/>
                <a:gd name="T28" fmla="*/ 255 w 255"/>
                <a:gd name="T29" fmla="*/ 76 h 384"/>
                <a:gd name="T30" fmla="*/ 243 w 255"/>
                <a:gd name="T31" fmla="*/ 76 h 384"/>
                <a:gd name="T32" fmla="*/ 128 w 255"/>
                <a:gd name="T33" fmla="*/ 122 h 384"/>
                <a:gd name="T34" fmla="*/ 128 w 255"/>
                <a:gd name="T35" fmla="*/ 327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55" h="384">
                  <a:moveTo>
                    <a:pt x="128" y="327"/>
                  </a:moveTo>
                  <a:cubicBezTo>
                    <a:pt x="128" y="356"/>
                    <a:pt x="144" y="361"/>
                    <a:pt x="190" y="364"/>
                  </a:cubicBezTo>
                  <a:cubicBezTo>
                    <a:pt x="190" y="384"/>
                    <a:pt x="190" y="384"/>
                    <a:pt x="190" y="384"/>
                  </a:cubicBezTo>
                  <a:cubicBezTo>
                    <a:pt x="0" y="384"/>
                    <a:pt x="0" y="384"/>
                    <a:pt x="0" y="384"/>
                  </a:cubicBezTo>
                  <a:cubicBezTo>
                    <a:pt x="0" y="364"/>
                    <a:pt x="0" y="364"/>
                    <a:pt x="0" y="364"/>
                  </a:cubicBezTo>
                  <a:cubicBezTo>
                    <a:pt x="36" y="361"/>
                    <a:pt x="47" y="356"/>
                    <a:pt x="47" y="330"/>
                  </a:cubicBezTo>
                  <a:cubicBezTo>
                    <a:pt x="47" y="73"/>
                    <a:pt x="47" y="73"/>
                    <a:pt x="47" y="73"/>
                  </a:cubicBezTo>
                  <a:cubicBezTo>
                    <a:pt x="2" y="47"/>
                    <a:pt x="2" y="47"/>
                    <a:pt x="2" y="47"/>
                  </a:cubicBezTo>
                  <a:cubicBezTo>
                    <a:pt x="2" y="37"/>
                    <a:pt x="2" y="37"/>
                    <a:pt x="2" y="37"/>
                  </a:cubicBezTo>
                  <a:cubicBezTo>
                    <a:pt x="118" y="0"/>
                    <a:pt x="118" y="0"/>
                    <a:pt x="118" y="0"/>
                  </a:cubicBezTo>
                  <a:cubicBezTo>
                    <a:pt x="131" y="0"/>
                    <a:pt x="131" y="0"/>
                    <a:pt x="131" y="0"/>
                  </a:cubicBezTo>
                  <a:cubicBezTo>
                    <a:pt x="128" y="104"/>
                    <a:pt x="128" y="104"/>
                    <a:pt x="128" y="104"/>
                  </a:cubicBezTo>
                  <a:cubicBezTo>
                    <a:pt x="165" y="28"/>
                    <a:pt x="184" y="0"/>
                    <a:pt x="226" y="0"/>
                  </a:cubicBezTo>
                  <a:cubicBezTo>
                    <a:pt x="239" y="0"/>
                    <a:pt x="250" y="5"/>
                    <a:pt x="255" y="11"/>
                  </a:cubicBezTo>
                  <a:cubicBezTo>
                    <a:pt x="255" y="76"/>
                    <a:pt x="255" y="76"/>
                    <a:pt x="255" y="76"/>
                  </a:cubicBezTo>
                  <a:cubicBezTo>
                    <a:pt x="243" y="76"/>
                    <a:pt x="243" y="76"/>
                    <a:pt x="243" y="76"/>
                  </a:cubicBezTo>
                  <a:cubicBezTo>
                    <a:pt x="199" y="76"/>
                    <a:pt x="167" y="79"/>
                    <a:pt x="128" y="122"/>
                  </a:cubicBezTo>
                  <a:lnTo>
                    <a:pt x="128" y="3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30" name="Freeform 23">
              <a:extLst>
                <a:ext uri="{FF2B5EF4-FFF2-40B4-BE49-F238E27FC236}">
                  <a16:creationId xmlns="" xmlns:a16="http://schemas.microsoft.com/office/drawing/2014/main" id="{8AD69782-1B6C-4BA0-8862-6AD204340A01}"/>
                </a:ext>
              </a:extLst>
            </p:cNvPr>
            <p:cNvSpPr>
              <a:spLocks/>
            </p:cNvSpPr>
            <p:nvPr userDrawn="1"/>
          </p:nvSpPr>
          <p:spPr bwMode="auto">
            <a:xfrm>
              <a:off x="1181" y="3946"/>
              <a:ext cx="41" cy="59"/>
            </a:xfrm>
            <a:custGeom>
              <a:avLst/>
              <a:gdLst>
                <a:gd name="T0" fmla="*/ 5 w 268"/>
                <a:gd name="T1" fmla="*/ 356 h 392"/>
                <a:gd name="T2" fmla="*/ 0 w 268"/>
                <a:gd name="T3" fmla="*/ 257 h 392"/>
                <a:gd name="T4" fmla="*/ 23 w 268"/>
                <a:gd name="T5" fmla="*/ 257 h 392"/>
                <a:gd name="T6" fmla="*/ 132 w 268"/>
                <a:gd name="T7" fmla="*/ 369 h 392"/>
                <a:gd name="T8" fmla="*/ 204 w 268"/>
                <a:gd name="T9" fmla="*/ 306 h 392"/>
                <a:gd name="T10" fmla="*/ 116 w 268"/>
                <a:gd name="T11" fmla="*/ 226 h 392"/>
                <a:gd name="T12" fmla="*/ 5 w 268"/>
                <a:gd name="T13" fmla="*/ 107 h 392"/>
                <a:gd name="T14" fmla="*/ 131 w 268"/>
                <a:gd name="T15" fmla="*/ 0 h 392"/>
                <a:gd name="T16" fmla="*/ 244 w 268"/>
                <a:gd name="T17" fmla="*/ 30 h 392"/>
                <a:gd name="T18" fmla="*/ 244 w 268"/>
                <a:gd name="T19" fmla="*/ 117 h 392"/>
                <a:gd name="T20" fmla="*/ 223 w 268"/>
                <a:gd name="T21" fmla="*/ 117 h 392"/>
                <a:gd name="T22" fmla="*/ 129 w 268"/>
                <a:gd name="T23" fmla="*/ 22 h 392"/>
                <a:gd name="T24" fmla="*/ 67 w 268"/>
                <a:gd name="T25" fmla="*/ 78 h 392"/>
                <a:gd name="T26" fmla="*/ 150 w 268"/>
                <a:gd name="T27" fmla="*/ 154 h 392"/>
                <a:gd name="T28" fmla="*/ 268 w 268"/>
                <a:gd name="T29" fmla="*/ 276 h 392"/>
                <a:gd name="T30" fmla="*/ 130 w 268"/>
                <a:gd name="T31" fmla="*/ 392 h 392"/>
                <a:gd name="T32" fmla="*/ 5 w 268"/>
                <a:gd name="T33" fmla="*/ 356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68" h="392">
                  <a:moveTo>
                    <a:pt x="5" y="356"/>
                  </a:moveTo>
                  <a:cubicBezTo>
                    <a:pt x="0" y="257"/>
                    <a:pt x="0" y="257"/>
                    <a:pt x="0" y="257"/>
                  </a:cubicBezTo>
                  <a:cubicBezTo>
                    <a:pt x="23" y="257"/>
                    <a:pt x="23" y="257"/>
                    <a:pt x="23" y="257"/>
                  </a:cubicBezTo>
                  <a:cubicBezTo>
                    <a:pt x="41" y="321"/>
                    <a:pt x="76" y="369"/>
                    <a:pt x="132" y="369"/>
                  </a:cubicBezTo>
                  <a:cubicBezTo>
                    <a:pt x="173" y="369"/>
                    <a:pt x="204" y="348"/>
                    <a:pt x="204" y="306"/>
                  </a:cubicBezTo>
                  <a:cubicBezTo>
                    <a:pt x="204" y="266"/>
                    <a:pt x="178" y="249"/>
                    <a:pt x="116" y="226"/>
                  </a:cubicBezTo>
                  <a:cubicBezTo>
                    <a:pt x="42" y="199"/>
                    <a:pt x="5" y="171"/>
                    <a:pt x="5" y="107"/>
                  </a:cubicBezTo>
                  <a:cubicBezTo>
                    <a:pt x="5" y="40"/>
                    <a:pt x="55" y="0"/>
                    <a:pt x="131" y="0"/>
                  </a:cubicBezTo>
                  <a:cubicBezTo>
                    <a:pt x="176" y="0"/>
                    <a:pt x="214" y="11"/>
                    <a:pt x="244" y="30"/>
                  </a:cubicBezTo>
                  <a:cubicBezTo>
                    <a:pt x="244" y="117"/>
                    <a:pt x="244" y="117"/>
                    <a:pt x="244" y="117"/>
                  </a:cubicBezTo>
                  <a:cubicBezTo>
                    <a:pt x="223" y="117"/>
                    <a:pt x="223" y="117"/>
                    <a:pt x="223" y="117"/>
                  </a:cubicBezTo>
                  <a:cubicBezTo>
                    <a:pt x="210" y="64"/>
                    <a:pt x="180" y="22"/>
                    <a:pt x="129" y="22"/>
                  </a:cubicBezTo>
                  <a:cubicBezTo>
                    <a:pt x="89" y="22"/>
                    <a:pt x="67" y="45"/>
                    <a:pt x="67" y="78"/>
                  </a:cubicBezTo>
                  <a:cubicBezTo>
                    <a:pt x="67" y="114"/>
                    <a:pt x="90" y="132"/>
                    <a:pt x="150" y="154"/>
                  </a:cubicBezTo>
                  <a:cubicBezTo>
                    <a:pt x="224" y="181"/>
                    <a:pt x="268" y="210"/>
                    <a:pt x="268" y="276"/>
                  </a:cubicBezTo>
                  <a:cubicBezTo>
                    <a:pt x="268" y="348"/>
                    <a:pt x="213" y="392"/>
                    <a:pt x="130" y="392"/>
                  </a:cubicBezTo>
                  <a:cubicBezTo>
                    <a:pt x="78" y="392"/>
                    <a:pt x="33" y="377"/>
                    <a:pt x="5" y="356"/>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31" name="Freeform 24">
              <a:extLst>
                <a:ext uri="{FF2B5EF4-FFF2-40B4-BE49-F238E27FC236}">
                  <a16:creationId xmlns="" xmlns:a16="http://schemas.microsoft.com/office/drawing/2014/main" id="{DD70F418-2DB0-4E79-9F89-9A5467DD9937}"/>
                </a:ext>
              </a:extLst>
            </p:cNvPr>
            <p:cNvSpPr>
              <a:spLocks noEditPoints="1"/>
            </p:cNvSpPr>
            <p:nvPr userDrawn="1"/>
          </p:nvSpPr>
          <p:spPr bwMode="auto">
            <a:xfrm>
              <a:off x="1229" y="3923"/>
              <a:ext cx="26" cy="81"/>
            </a:xfrm>
            <a:custGeom>
              <a:avLst/>
              <a:gdLst>
                <a:gd name="T0" fmla="*/ 34 w 175"/>
                <a:gd name="T1" fmla="*/ 51 h 537"/>
                <a:gd name="T2" fmla="*/ 85 w 175"/>
                <a:gd name="T3" fmla="*/ 0 h 537"/>
                <a:gd name="T4" fmla="*/ 137 w 175"/>
                <a:gd name="T5" fmla="*/ 51 h 537"/>
                <a:gd name="T6" fmla="*/ 85 w 175"/>
                <a:gd name="T7" fmla="*/ 102 h 537"/>
                <a:gd name="T8" fmla="*/ 34 w 175"/>
                <a:gd name="T9" fmla="*/ 51 h 537"/>
                <a:gd name="T10" fmla="*/ 128 w 175"/>
                <a:gd name="T11" fmla="*/ 483 h 537"/>
                <a:gd name="T12" fmla="*/ 175 w 175"/>
                <a:gd name="T13" fmla="*/ 517 h 537"/>
                <a:gd name="T14" fmla="*/ 175 w 175"/>
                <a:gd name="T15" fmla="*/ 537 h 537"/>
                <a:gd name="T16" fmla="*/ 0 w 175"/>
                <a:gd name="T17" fmla="*/ 537 h 537"/>
                <a:gd name="T18" fmla="*/ 0 w 175"/>
                <a:gd name="T19" fmla="*/ 517 h 537"/>
                <a:gd name="T20" fmla="*/ 47 w 175"/>
                <a:gd name="T21" fmla="*/ 483 h 537"/>
                <a:gd name="T22" fmla="*/ 47 w 175"/>
                <a:gd name="T23" fmla="*/ 226 h 537"/>
                <a:gd name="T24" fmla="*/ 2 w 175"/>
                <a:gd name="T25" fmla="*/ 200 h 537"/>
                <a:gd name="T26" fmla="*/ 2 w 175"/>
                <a:gd name="T27" fmla="*/ 190 h 537"/>
                <a:gd name="T28" fmla="*/ 116 w 175"/>
                <a:gd name="T29" fmla="*/ 153 h 537"/>
                <a:gd name="T30" fmla="*/ 128 w 175"/>
                <a:gd name="T31" fmla="*/ 153 h 537"/>
                <a:gd name="T32" fmla="*/ 128 w 175"/>
                <a:gd name="T33" fmla="*/ 483 h 5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5" h="537">
                  <a:moveTo>
                    <a:pt x="34" y="51"/>
                  </a:moveTo>
                  <a:cubicBezTo>
                    <a:pt x="34" y="23"/>
                    <a:pt x="56" y="0"/>
                    <a:pt x="85" y="0"/>
                  </a:cubicBezTo>
                  <a:cubicBezTo>
                    <a:pt x="115" y="0"/>
                    <a:pt x="137" y="23"/>
                    <a:pt x="137" y="51"/>
                  </a:cubicBezTo>
                  <a:cubicBezTo>
                    <a:pt x="137" y="79"/>
                    <a:pt x="115" y="102"/>
                    <a:pt x="85" y="102"/>
                  </a:cubicBezTo>
                  <a:cubicBezTo>
                    <a:pt x="56" y="102"/>
                    <a:pt x="34" y="79"/>
                    <a:pt x="34" y="51"/>
                  </a:cubicBezTo>
                  <a:moveTo>
                    <a:pt x="128" y="483"/>
                  </a:moveTo>
                  <a:cubicBezTo>
                    <a:pt x="128" y="509"/>
                    <a:pt x="139" y="514"/>
                    <a:pt x="175" y="517"/>
                  </a:cubicBezTo>
                  <a:cubicBezTo>
                    <a:pt x="175" y="537"/>
                    <a:pt x="175" y="537"/>
                    <a:pt x="175" y="537"/>
                  </a:cubicBezTo>
                  <a:cubicBezTo>
                    <a:pt x="0" y="537"/>
                    <a:pt x="0" y="537"/>
                    <a:pt x="0" y="537"/>
                  </a:cubicBezTo>
                  <a:cubicBezTo>
                    <a:pt x="0" y="517"/>
                    <a:pt x="0" y="517"/>
                    <a:pt x="0" y="517"/>
                  </a:cubicBezTo>
                  <a:cubicBezTo>
                    <a:pt x="36" y="514"/>
                    <a:pt x="47" y="509"/>
                    <a:pt x="47" y="483"/>
                  </a:cubicBezTo>
                  <a:cubicBezTo>
                    <a:pt x="47" y="226"/>
                    <a:pt x="47" y="226"/>
                    <a:pt x="47" y="226"/>
                  </a:cubicBezTo>
                  <a:cubicBezTo>
                    <a:pt x="2" y="200"/>
                    <a:pt x="2" y="200"/>
                    <a:pt x="2" y="200"/>
                  </a:cubicBezTo>
                  <a:cubicBezTo>
                    <a:pt x="2" y="190"/>
                    <a:pt x="2" y="190"/>
                    <a:pt x="2" y="190"/>
                  </a:cubicBezTo>
                  <a:cubicBezTo>
                    <a:pt x="116" y="153"/>
                    <a:pt x="116" y="153"/>
                    <a:pt x="116" y="153"/>
                  </a:cubicBezTo>
                  <a:cubicBezTo>
                    <a:pt x="128" y="153"/>
                    <a:pt x="128" y="153"/>
                    <a:pt x="128" y="153"/>
                  </a:cubicBezTo>
                  <a:lnTo>
                    <a:pt x="128" y="4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32" name="Freeform 25">
              <a:extLst>
                <a:ext uri="{FF2B5EF4-FFF2-40B4-BE49-F238E27FC236}">
                  <a16:creationId xmlns="" xmlns:a16="http://schemas.microsoft.com/office/drawing/2014/main" id="{6E92E56C-FFD8-49E3-A6AD-A4CCDCF3EA4F}"/>
                </a:ext>
              </a:extLst>
            </p:cNvPr>
            <p:cNvSpPr>
              <a:spLocks/>
            </p:cNvSpPr>
            <p:nvPr userDrawn="1"/>
          </p:nvSpPr>
          <p:spPr bwMode="auto">
            <a:xfrm>
              <a:off x="1259" y="3933"/>
              <a:ext cx="37" cy="72"/>
            </a:xfrm>
            <a:custGeom>
              <a:avLst/>
              <a:gdLst>
                <a:gd name="T0" fmla="*/ 126 w 245"/>
                <a:gd name="T1" fmla="*/ 91 h 476"/>
                <a:gd name="T2" fmla="*/ 225 w 245"/>
                <a:gd name="T3" fmla="*/ 91 h 476"/>
                <a:gd name="T4" fmla="*/ 225 w 245"/>
                <a:gd name="T5" fmla="*/ 121 h 476"/>
                <a:gd name="T6" fmla="*/ 126 w 245"/>
                <a:gd name="T7" fmla="*/ 121 h 476"/>
                <a:gd name="T8" fmla="*/ 126 w 245"/>
                <a:gd name="T9" fmla="*/ 359 h 476"/>
                <a:gd name="T10" fmla="*/ 182 w 245"/>
                <a:gd name="T11" fmla="*/ 428 h 476"/>
                <a:gd name="T12" fmla="*/ 237 w 245"/>
                <a:gd name="T13" fmla="*/ 408 h 476"/>
                <a:gd name="T14" fmla="*/ 245 w 245"/>
                <a:gd name="T15" fmla="*/ 419 h 476"/>
                <a:gd name="T16" fmla="*/ 143 w 245"/>
                <a:gd name="T17" fmla="*/ 476 h 476"/>
                <a:gd name="T18" fmla="*/ 46 w 245"/>
                <a:gd name="T19" fmla="*/ 368 h 476"/>
                <a:gd name="T20" fmla="*/ 46 w 245"/>
                <a:gd name="T21" fmla="*/ 121 h 476"/>
                <a:gd name="T22" fmla="*/ 0 w 245"/>
                <a:gd name="T23" fmla="*/ 121 h 476"/>
                <a:gd name="T24" fmla="*/ 0 w 245"/>
                <a:gd name="T25" fmla="*/ 108 h 476"/>
                <a:gd name="T26" fmla="*/ 109 w 245"/>
                <a:gd name="T27" fmla="*/ 0 h 476"/>
                <a:gd name="T28" fmla="*/ 126 w 245"/>
                <a:gd name="T29" fmla="*/ 0 h 476"/>
                <a:gd name="T30" fmla="*/ 126 w 245"/>
                <a:gd name="T31" fmla="*/ 91 h 4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5" h="476">
                  <a:moveTo>
                    <a:pt x="126" y="91"/>
                  </a:moveTo>
                  <a:cubicBezTo>
                    <a:pt x="225" y="91"/>
                    <a:pt x="225" y="91"/>
                    <a:pt x="225" y="91"/>
                  </a:cubicBezTo>
                  <a:cubicBezTo>
                    <a:pt x="225" y="121"/>
                    <a:pt x="225" y="121"/>
                    <a:pt x="225" y="121"/>
                  </a:cubicBezTo>
                  <a:cubicBezTo>
                    <a:pt x="126" y="121"/>
                    <a:pt x="126" y="121"/>
                    <a:pt x="126" y="121"/>
                  </a:cubicBezTo>
                  <a:cubicBezTo>
                    <a:pt x="126" y="359"/>
                    <a:pt x="126" y="359"/>
                    <a:pt x="126" y="359"/>
                  </a:cubicBezTo>
                  <a:cubicBezTo>
                    <a:pt x="126" y="408"/>
                    <a:pt x="144" y="428"/>
                    <a:pt x="182" y="428"/>
                  </a:cubicBezTo>
                  <a:cubicBezTo>
                    <a:pt x="203" y="428"/>
                    <a:pt x="218" y="422"/>
                    <a:pt x="237" y="408"/>
                  </a:cubicBezTo>
                  <a:cubicBezTo>
                    <a:pt x="245" y="419"/>
                    <a:pt x="245" y="419"/>
                    <a:pt x="245" y="419"/>
                  </a:cubicBezTo>
                  <a:cubicBezTo>
                    <a:pt x="224" y="450"/>
                    <a:pt x="190" y="476"/>
                    <a:pt x="143" y="476"/>
                  </a:cubicBezTo>
                  <a:cubicBezTo>
                    <a:pt x="88" y="476"/>
                    <a:pt x="46" y="446"/>
                    <a:pt x="46" y="368"/>
                  </a:cubicBezTo>
                  <a:cubicBezTo>
                    <a:pt x="46" y="121"/>
                    <a:pt x="46" y="121"/>
                    <a:pt x="46" y="121"/>
                  </a:cubicBezTo>
                  <a:cubicBezTo>
                    <a:pt x="0" y="121"/>
                    <a:pt x="0" y="121"/>
                    <a:pt x="0" y="121"/>
                  </a:cubicBezTo>
                  <a:cubicBezTo>
                    <a:pt x="0" y="108"/>
                    <a:pt x="0" y="108"/>
                    <a:pt x="0" y="108"/>
                  </a:cubicBezTo>
                  <a:cubicBezTo>
                    <a:pt x="44" y="85"/>
                    <a:pt x="82" y="46"/>
                    <a:pt x="109" y="0"/>
                  </a:cubicBezTo>
                  <a:cubicBezTo>
                    <a:pt x="126" y="0"/>
                    <a:pt x="126" y="0"/>
                    <a:pt x="126" y="0"/>
                  </a:cubicBezTo>
                  <a:lnTo>
                    <a:pt x="126" y="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33" name="Freeform 26">
              <a:extLst>
                <a:ext uri="{FF2B5EF4-FFF2-40B4-BE49-F238E27FC236}">
                  <a16:creationId xmlns="" xmlns:a16="http://schemas.microsoft.com/office/drawing/2014/main" id="{1432225B-4556-4E10-A1C9-AAA0434E946E}"/>
                </a:ext>
              </a:extLst>
            </p:cNvPr>
            <p:cNvSpPr>
              <a:spLocks/>
            </p:cNvSpPr>
            <p:nvPr userDrawn="1"/>
          </p:nvSpPr>
          <p:spPr bwMode="auto">
            <a:xfrm>
              <a:off x="1297" y="3947"/>
              <a:ext cx="57" cy="81"/>
            </a:xfrm>
            <a:custGeom>
              <a:avLst/>
              <a:gdLst>
                <a:gd name="T0" fmla="*/ 309 w 383"/>
                <a:gd name="T1" fmla="*/ 65 h 535"/>
                <a:gd name="T2" fmla="*/ 313 w 383"/>
                <a:gd name="T3" fmla="*/ 45 h 535"/>
                <a:gd name="T4" fmla="*/ 264 w 383"/>
                <a:gd name="T5" fmla="*/ 21 h 535"/>
                <a:gd name="T6" fmla="*/ 264 w 383"/>
                <a:gd name="T7" fmla="*/ 0 h 535"/>
                <a:gd name="T8" fmla="*/ 383 w 383"/>
                <a:gd name="T9" fmla="*/ 0 h 535"/>
                <a:gd name="T10" fmla="*/ 383 w 383"/>
                <a:gd name="T11" fmla="*/ 21 h 535"/>
                <a:gd name="T12" fmla="*/ 346 w 383"/>
                <a:gd name="T13" fmla="*/ 48 h 535"/>
                <a:gd name="T14" fmla="*/ 191 w 383"/>
                <a:gd name="T15" fmla="*/ 449 h 535"/>
                <a:gd name="T16" fmla="*/ 102 w 383"/>
                <a:gd name="T17" fmla="*/ 535 h 535"/>
                <a:gd name="T18" fmla="*/ 48 w 383"/>
                <a:gd name="T19" fmla="*/ 501 h 535"/>
                <a:gd name="T20" fmla="*/ 48 w 383"/>
                <a:gd name="T21" fmla="*/ 472 h 535"/>
                <a:gd name="T22" fmla="*/ 93 w 383"/>
                <a:gd name="T23" fmla="*/ 479 h 535"/>
                <a:gd name="T24" fmla="*/ 173 w 383"/>
                <a:gd name="T25" fmla="*/ 424 h 535"/>
                <a:gd name="T26" fmla="*/ 186 w 383"/>
                <a:gd name="T27" fmla="*/ 389 h 535"/>
                <a:gd name="T28" fmla="*/ 37 w 383"/>
                <a:gd name="T29" fmla="*/ 48 h 535"/>
                <a:gd name="T30" fmla="*/ 0 w 383"/>
                <a:gd name="T31" fmla="*/ 21 h 535"/>
                <a:gd name="T32" fmla="*/ 0 w 383"/>
                <a:gd name="T33" fmla="*/ 0 h 535"/>
                <a:gd name="T34" fmla="*/ 176 w 383"/>
                <a:gd name="T35" fmla="*/ 0 h 535"/>
                <a:gd name="T36" fmla="*/ 176 w 383"/>
                <a:gd name="T37" fmla="*/ 21 h 535"/>
                <a:gd name="T38" fmla="*/ 126 w 383"/>
                <a:gd name="T39" fmla="*/ 45 h 535"/>
                <a:gd name="T40" fmla="*/ 130 w 383"/>
                <a:gd name="T41" fmla="*/ 65 h 535"/>
                <a:gd name="T42" fmla="*/ 223 w 383"/>
                <a:gd name="T43" fmla="*/ 295 h 535"/>
                <a:gd name="T44" fmla="*/ 309 w 383"/>
                <a:gd name="T45" fmla="*/ 65 h 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83" h="535">
                  <a:moveTo>
                    <a:pt x="309" y="65"/>
                  </a:moveTo>
                  <a:cubicBezTo>
                    <a:pt x="312" y="56"/>
                    <a:pt x="313" y="51"/>
                    <a:pt x="313" y="45"/>
                  </a:cubicBezTo>
                  <a:cubicBezTo>
                    <a:pt x="313" y="28"/>
                    <a:pt x="300" y="25"/>
                    <a:pt x="264" y="21"/>
                  </a:cubicBezTo>
                  <a:cubicBezTo>
                    <a:pt x="264" y="0"/>
                    <a:pt x="264" y="0"/>
                    <a:pt x="264" y="0"/>
                  </a:cubicBezTo>
                  <a:cubicBezTo>
                    <a:pt x="383" y="0"/>
                    <a:pt x="383" y="0"/>
                    <a:pt x="383" y="0"/>
                  </a:cubicBezTo>
                  <a:cubicBezTo>
                    <a:pt x="383" y="21"/>
                    <a:pt x="383" y="21"/>
                    <a:pt x="383" y="21"/>
                  </a:cubicBezTo>
                  <a:cubicBezTo>
                    <a:pt x="357" y="28"/>
                    <a:pt x="352" y="33"/>
                    <a:pt x="346" y="48"/>
                  </a:cubicBezTo>
                  <a:cubicBezTo>
                    <a:pt x="191" y="449"/>
                    <a:pt x="191" y="449"/>
                    <a:pt x="191" y="449"/>
                  </a:cubicBezTo>
                  <a:cubicBezTo>
                    <a:pt x="169" y="504"/>
                    <a:pt x="147" y="535"/>
                    <a:pt x="102" y="535"/>
                  </a:cubicBezTo>
                  <a:cubicBezTo>
                    <a:pt x="79" y="535"/>
                    <a:pt x="55" y="522"/>
                    <a:pt x="48" y="501"/>
                  </a:cubicBezTo>
                  <a:cubicBezTo>
                    <a:pt x="48" y="472"/>
                    <a:pt x="48" y="472"/>
                    <a:pt x="48" y="472"/>
                  </a:cubicBezTo>
                  <a:cubicBezTo>
                    <a:pt x="62" y="476"/>
                    <a:pt x="73" y="479"/>
                    <a:pt x="93" y="479"/>
                  </a:cubicBezTo>
                  <a:cubicBezTo>
                    <a:pt x="132" y="479"/>
                    <a:pt x="156" y="468"/>
                    <a:pt x="173" y="424"/>
                  </a:cubicBezTo>
                  <a:cubicBezTo>
                    <a:pt x="186" y="389"/>
                    <a:pt x="186" y="389"/>
                    <a:pt x="186" y="389"/>
                  </a:cubicBezTo>
                  <a:cubicBezTo>
                    <a:pt x="37" y="48"/>
                    <a:pt x="37" y="48"/>
                    <a:pt x="37" y="48"/>
                  </a:cubicBezTo>
                  <a:cubicBezTo>
                    <a:pt x="30" y="33"/>
                    <a:pt x="26" y="28"/>
                    <a:pt x="0" y="21"/>
                  </a:cubicBezTo>
                  <a:cubicBezTo>
                    <a:pt x="0" y="0"/>
                    <a:pt x="0" y="0"/>
                    <a:pt x="0" y="0"/>
                  </a:cubicBezTo>
                  <a:cubicBezTo>
                    <a:pt x="176" y="0"/>
                    <a:pt x="176" y="0"/>
                    <a:pt x="176" y="0"/>
                  </a:cubicBezTo>
                  <a:cubicBezTo>
                    <a:pt x="176" y="21"/>
                    <a:pt x="176" y="21"/>
                    <a:pt x="176" y="21"/>
                  </a:cubicBezTo>
                  <a:cubicBezTo>
                    <a:pt x="139" y="25"/>
                    <a:pt x="126" y="28"/>
                    <a:pt x="126" y="45"/>
                  </a:cubicBezTo>
                  <a:cubicBezTo>
                    <a:pt x="126" y="51"/>
                    <a:pt x="128" y="56"/>
                    <a:pt x="130" y="65"/>
                  </a:cubicBezTo>
                  <a:cubicBezTo>
                    <a:pt x="223" y="295"/>
                    <a:pt x="223" y="295"/>
                    <a:pt x="223" y="295"/>
                  </a:cubicBezTo>
                  <a:lnTo>
                    <a:pt x="309" y="6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34" name="Freeform 27">
              <a:extLst>
                <a:ext uri="{FF2B5EF4-FFF2-40B4-BE49-F238E27FC236}">
                  <a16:creationId xmlns="" xmlns:a16="http://schemas.microsoft.com/office/drawing/2014/main" id="{B342F923-D10C-454D-80C7-2C38176427D5}"/>
                </a:ext>
              </a:extLst>
            </p:cNvPr>
            <p:cNvSpPr>
              <a:spLocks noEditPoints="1"/>
            </p:cNvSpPr>
            <p:nvPr userDrawn="1"/>
          </p:nvSpPr>
          <p:spPr bwMode="auto">
            <a:xfrm>
              <a:off x="528" y="3775"/>
              <a:ext cx="244" cy="275"/>
            </a:xfrm>
            <a:custGeom>
              <a:avLst/>
              <a:gdLst>
                <a:gd name="T0" fmla="*/ 1098 w 1615"/>
                <a:gd name="T1" fmla="*/ 1547 h 1826"/>
                <a:gd name="T2" fmla="*/ 861 w 1615"/>
                <a:gd name="T3" fmla="*/ 1617 h 1826"/>
                <a:gd name="T4" fmla="*/ 861 w 1615"/>
                <a:gd name="T5" fmla="*/ 1325 h 1826"/>
                <a:gd name="T6" fmla="*/ 1291 w 1615"/>
                <a:gd name="T7" fmla="*/ 1380 h 1826"/>
                <a:gd name="T8" fmla="*/ 1135 w 1615"/>
                <a:gd name="T9" fmla="*/ 1328 h 1826"/>
                <a:gd name="T10" fmla="*/ 861 w 1615"/>
                <a:gd name="T11" fmla="*/ 960 h 1826"/>
                <a:gd name="T12" fmla="*/ 1135 w 1615"/>
                <a:gd name="T13" fmla="*/ 1210 h 1826"/>
                <a:gd name="T14" fmla="*/ 1409 w 1615"/>
                <a:gd name="T15" fmla="*/ 960 h 1826"/>
                <a:gd name="T16" fmla="*/ 861 w 1615"/>
                <a:gd name="T17" fmla="*/ 960 h 1826"/>
                <a:gd name="T18" fmla="*/ 905 w 1615"/>
                <a:gd name="T19" fmla="*/ 866 h 1826"/>
                <a:gd name="T20" fmla="*/ 1362 w 1615"/>
                <a:gd name="T21" fmla="*/ 866 h 1826"/>
                <a:gd name="T22" fmla="*/ 540 w 1615"/>
                <a:gd name="T23" fmla="*/ 1557 h 1826"/>
                <a:gd name="T24" fmla="*/ 425 w 1615"/>
                <a:gd name="T25" fmla="*/ 866 h 1826"/>
                <a:gd name="T26" fmla="*/ 644 w 1615"/>
                <a:gd name="T27" fmla="*/ 1596 h 1826"/>
                <a:gd name="T28" fmla="*/ 756 w 1615"/>
                <a:gd name="T29" fmla="*/ 866 h 1826"/>
                <a:gd name="T30" fmla="*/ 644 w 1615"/>
                <a:gd name="T31" fmla="*/ 1596 h 1826"/>
                <a:gd name="T32" fmla="*/ 0 w 1615"/>
                <a:gd name="T33" fmla="*/ 1020 h 1826"/>
                <a:gd name="T34" fmla="*/ 1615 w 1615"/>
                <a:gd name="T35" fmla="*/ 1020 h 1826"/>
                <a:gd name="T36" fmla="*/ 0 w 1615"/>
                <a:gd name="T37" fmla="*/ 0 h 1826"/>
                <a:gd name="T38" fmla="*/ 208 w 1615"/>
                <a:gd name="T39" fmla="*/ 866 h 1826"/>
                <a:gd name="T40" fmla="*/ 321 w 1615"/>
                <a:gd name="T41" fmla="*/ 1372 h 1826"/>
                <a:gd name="T42" fmla="*/ 1513 w 1615"/>
                <a:gd name="T43" fmla="*/ 1020 h 1826"/>
                <a:gd name="T44" fmla="*/ 104 w 1615"/>
                <a:gd name="T45" fmla="*/ 1020 h 1826"/>
                <a:gd name="T46" fmla="*/ 1513 w 1615"/>
                <a:gd name="T47" fmla="*/ 104 h 1826"/>
                <a:gd name="T48" fmla="*/ 1409 w 1615"/>
                <a:gd name="T49" fmla="*/ 336 h 1826"/>
                <a:gd name="T50" fmla="*/ 795 w 1615"/>
                <a:gd name="T51" fmla="*/ 435 h 1826"/>
                <a:gd name="T52" fmla="*/ 208 w 1615"/>
                <a:gd name="T53" fmla="*/ 527 h 1826"/>
                <a:gd name="T54" fmla="*/ 381 w 1615"/>
                <a:gd name="T55" fmla="*/ 430 h 1826"/>
                <a:gd name="T56" fmla="*/ 1242 w 1615"/>
                <a:gd name="T57" fmla="*/ 208 h 1826"/>
                <a:gd name="T58" fmla="*/ 1409 w 1615"/>
                <a:gd name="T59" fmla="*/ 336 h 1826"/>
                <a:gd name="T60" fmla="*/ 1236 w 1615"/>
                <a:gd name="T61" fmla="*/ 540 h 1826"/>
                <a:gd name="T62" fmla="*/ 388 w 1615"/>
                <a:gd name="T63" fmla="*/ 762 h 1826"/>
                <a:gd name="T64" fmla="*/ 208 w 1615"/>
                <a:gd name="T65" fmla="*/ 634 h 1826"/>
                <a:gd name="T66" fmla="*/ 790 w 1615"/>
                <a:gd name="T67" fmla="*/ 548 h 1826"/>
                <a:gd name="T68" fmla="*/ 1409 w 1615"/>
                <a:gd name="T69" fmla="*/ 443 h 1826"/>
                <a:gd name="T70" fmla="*/ 1247 w 1615"/>
                <a:gd name="T71" fmla="*/ 644 h 1826"/>
                <a:gd name="T72" fmla="*/ 1409 w 1615"/>
                <a:gd name="T73" fmla="*/ 762 h 1826"/>
                <a:gd name="T74" fmla="*/ 1247 w 1615"/>
                <a:gd name="T75" fmla="*/ 644 h 1826"/>
                <a:gd name="T76" fmla="*/ 777 w 1615"/>
                <a:gd name="T77" fmla="*/ 208 h 1826"/>
                <a:gd name="T78" fmla="*/ 208 w 1615"/>
                <a:gd name="T79" fmla="*/ 310 h 18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615" h="1826">
                  <a:moveTo>
                    <a:pt x="861" y="1617"/>
                  </a:moveTo>
                  <a:cubicBezTo>
                    <a:pt x="944" y="1609"/>
                    <a:pt x="1025" y="1589"/>
                    <a:pt x="1098" y="1547"/>
                  </a:cubicBezTo>
                  <a:cubicBezTo>
                    <a:pt x="861" y="1440"/>
                    <a:pt x="861" y="1440"/>
                    <a:pt x="861" y="1440"/>
                  </a:cubicBezTo>
                  <a:lnTo>
                    <a:pt x="861" y="1617"/>
                  </a:lnTo>
                  <a:close/>
                  <a:moveTo>
                    <a:pt x="861" y="1200"/>
                  </a:moveTo>
                  <a:cubicBezTo>
                    <a:pt x="861" y="1325"/>
                    <a:pt x="861" y="1325"/>
                    <a:pt x="861" y="1325"/>
                  </a:cubicBezTo>
                  <a:cubicBezTo>
                    <a:pt x="1135" y="1450"/>
                    <a:pt x="1135" y="1450"/>
                    <a:pt x="1135" y="1450"/>
                  </a:cubicBezTo>
                  <a:cubicBezTo>
                    <a:pt x="1291" y="1380"/>
                    <a:pt x="1291" y="1380"/>
                    <a:pt x="1291" y="1380"/>
                  </a:cubicBezTo>
                  <a:cubicBezTo>
                    <a:pt x="1328" y="1333"/>
                    <a:pt x="1359" y="1273"/>
                    <a:pt x="1380" y="1213"/>
                  </a:cubicBezTo>
                  <a:cubicBezTo>
                    <a:pt x="1135" y="1328"/>
                    <a:pt x="1135" y="1328"/>
                    <a:pt x="1135" y="1328"/>
                  </a:cubicBezTo>
                  <a:lnTo>
                    <a:pt x="861" y="1200"/>
                  </a:lnTo>
                  <a:close/>
                  <a:moveTo>
                    <a:pt x="861" y="960"/>
                  </a:moveTo>
                  <a:cubicBezTo>
                    <a:pt x="861" y="1085"/>
                    <a:pt x="861" y="1085"/>
                    <a:pt x="861" y="1085"/>
                  </a:cubicBezTo>
                  <a:cubicBezTo>
                    <a:pt x="1135" y="1210"/>
                    <a:pt x="1135" y="1210"/>
                    <a:pt x="1135" y="1210"/>
                  </a:cubicBezTo>
                  <a:cubicBezTo>
                    <a:pt x="1409" y="1088"/>
                    <a:pt x="1409" y="1088"/>
                    <a:pt x="1409" y="1088"/>
                  </a:cubicBezTo>
                  <a:cubicBezTo>
                    <a:pt x="1409" y="960"/>
                    <a:pt x="1409" y="960"/>
                    <a:pt x="1409" y="960"/>
                  </a:cubicBezTo>
                  <a:cubicBezTo>
                    <a:pt x="1135" y="1088"/>
                    <a:pt x="1135" y="1088"/>
                    <a:pt x="1135" y="1088"/>
                  </a:cubicBezTo>
                  <a:lnTo>
                    <a:pt x="861" y="960"/>
                  </a:lnTo>
                  <a:close/>
                  <a:moveTo>
                    <a:pt x="1362" y="866"/>
                  </a:moveTo>
                  <a:cubicBezTo>
                    <a:pt x="905" y="866"/>
                    <a:pt x="905" y="866"/>
                    <a:pt x="905" y="866"/>
                  </a:cubicBezTo>
                  <a:cubicBezTo>
                    <a:pt x="1135" y="973"/>
                    <a:pt x="1135" y="973"/>
                    <a:pt x="1135" y="973"/>
                  </a:cubicBezTo>
                  <a:lnTo>
                    <a:pt x="1362" y="866"/>
                  </a:lnTo>
                  <a:close/>
                  <a:moveTo>
                    <a:pt x="425" y="1484"/>
                  </a:moveTo>
                  <a:cubicBezTo>
                    <a:pt x="461" y="1513"/>
                    <a:pt x="498" y="1536"/>
                    <a:pt x="540" y="1557"/>
                  </a:cubicBezTo>
                  <a:cubicBezTo>
                    <a:pt x="540" y="866"/>
                    <a:pt x="540" y="866"/>
                    <a:pt x="540" y="866"/>
                  </a:cubicBezTo>
                  <a:cubicBezTo>
                    <a:pt x="425" y="866"/>
                    <a:pt x="425" y="866"/>
                    <a:pt x="425" y="866"/>
                  </a:cubicBezTo>
                  <a:lnTo>
                    <a:pt x="425" y="1484"/>
                  </a:lnTo>
                  <a:close/>
                  <a:moveTo>
                    <a:pt x="644" y="1596"/>
                  </a:moveTo>
                  <a:cubicBezTo>
                    <a:pt x="678" y="1609"/>
                    <a:pt x="715" y="1615"/>
                    <a:pt x="756" y="1617"/>
                  </a:cubicBezTo>
                  <a:cubicBezTo>
                    <a:pt x="756" y="866"/>
                    <a:pt x="756" y="866"/>
                    <a:pt x="756" y="866"/>
                  </a:cubicBezTo>
                  <a:cubicBezTo>
                    <a:pt x="644" y="866"/>
                    <a:pt x="644" y="866"/>
                    <a:pt x="644" y="866"/>
                  </a:cubicBezTo>
                  <a:lnTo>
                    <a:pt x="644" y="1596"/>
                  </a:lnTo>
                  <a:close/>
                  <a:moveTo>
                    <a:pt x="0" y="0"/>
                  </a:moveTo>
                  <a:cubicBezTo>
                    <a:pt x="0" y="1020"/>
                    <a:pt x="0" y="1020"/>
                    <a:pt x="0" y="1020"/>
                  </a:cubicBezTo>
                  <a:cubicBezTo>
                    <a:pt x="0" y="1469"/>
                    <a:pt x="357" y="1826"/>
                    <a:pt x="806" y="1826"/>
                  </a:cubicBezTo>
                  <a:cubicBezTo>
                    <a:pt x="1257" y="1826"/>
                    <a:pt x="1615" y="1469"/>
                    <a:pt x="1615" y="1020"/>
                  </a:cubicBezTo>
                  <a:cubicBezTo>
                    <a:pt x="1615" y="0"/>
                    <a:pt x="1615" y="0"/>
                    <a:pt x="1615" y="0"/>
                  </a:cubicBezTo>
                  <a:lnTo>
                    <a:pt x="0" y="0"/>
                  </a:lnTo>
                  <a:close/>
                  <a:moveTo>
                    <a:pt x="321" y="866"/>
                  </a:moveTo>
                  <a:cubicBezTo>
                    <a:pt x="208" y="866"/>
                    <a:pt x="208" y="866"/>
                    <a:pt x="208" y="866"/>
                  </a:cubicBezTo>
                  <a:cubicBezTo>
                    <a:pt x="208" y="1020"/>
                    <a:pt x="208" y="1020"/>
                    <a:pt x="208" y="1020"/>
                  </a:cubicBezTo>
                  <a:cubicBezTo>
                    <a:pt x="208" y="1150"/>
                    <a:pt x="248" y="1273"/>
                    <a:pt x="321" y="1372"/>
                  </a:cubicBezTo>
                  <a:lnTo>
                    <a:pt x="321" y="866"/>
                  </a:lnTo>
                  <a:close/>
                  <a:moveTo>
                    <a:pt x="1513" y="1020"/>
                  </a:moveTo>
                  <a:cubicBezTo>
                    <a:pt x="1513" y="1409"/>
                    <a:pt x="1197" y="1722"/>
                    <a:pt x="806" y="1722"/>
                  </a:cubicBezTo>
                  <a:cubicBezTo>
                    <a:pt x="417" y="1722"/>
                    <a:pt x="104" y="1409"/>
                    <a:pt x="104" y="1020"/>
                  </a:cubicBezTo>
                  <a:cubicBezTo>
                    <a:pt x="104" y="104"/>
                    <a:pt x="104" y="104"/>
                    <a:pt x="104" y="104"/>
                  </a:cubicBezTo>
                  <a:cubicBezTo>
                    <a:pt x="1513" y="104"/>
                    <a:pt x="1513" y="104"/>
                    <a:pt x="1513" y="104"/>
                  </a:cubicBezTo>
                  <a:lnTo>
                    <a:pt x="1513" y="1020"/>
                  </a:lnTo>
                  <a:close/>
                  <a:moveTo>
                    <a:pt x="1409" y="336"/>
                  </a:moveTo>
                  <a:cubicBezTo>
                    <a:pt x="1367" y="326"/>
                    <a:pt x="1294" y="321"/>
                    <a:pt x="1236" y="321"/>
                  </a:cubicBezTo>
                  <a:cubicBezTo>
                    <a:pt x="1054" y="321"/>
                    <a:pt x="928" y="378"/>
                    <a:pt x="795" y="435"/>
                  </a:cubicBezTo>
                  <a:cubicBezTo>
                    <a:pt x="683" y="485"/>
                    <a:pt x="563" y="545"/>
                    <a:pt x="388" y="545"/>
                  </a:cubicBezTo>
                  <a:cubicBezTo>
                    <a:pt x="334" y="545"/>
                    <a:pt x="274" y="540"/>
                    <a:pt x="208" y="527"/>
                  </a:cubicBezTo>
                  <a:cubicBezTo>
                    <a:pt x="208" y="415"/>
                    <a:pt x="208" y="415"/>
                    <a:pt x="208" y="415"/>
                  </a:cubicBezTo>
                  <a:cubicBezTo>
                    <a:pt x="268" y="425"/>
                    <a:pt x="326" y="430"/>
                    <a:pt x="381" y="430"/>
                  </a:cubicBezTo>
                  <a:cubicBezTo>
                    <a:pt x="550" y="430"/>
                    <a:pt x="670" y="368"/>
                    <a:pt x="780" y="318"/>
                  </a:cubicBezTo>
                  <a:cubicBezTo>
                    <a:pt x="918" y="258"/>
                    <a:pt x="1048" y="208"/>
                    <a:pt x="1242" y="208"/>
                  </a:cubicBezTo>
                  <a:cubicBezTo>
                    <a:pt x="1299" y="208"/>
                    <a:pt x="1364" y="216"/>
                    <a:pt x="1409" y="227"/>
                  </a:cubicBezTo>
                  <a:lnTo>
                    <a:pt x="1409" y="336"/>
                  </a:lnTo>
                  <a:close/>
                  <a:moveTo>
                    <a:pt x="1409" y="555"/>
                  </a:moveTo>
                  <a:cubicBezTo>
                    <a:pt x="1367" y="545"/>
                    <a:pt x="1296" y="540"/>
                    <a:pt x="1236" y="540"/>
                  </a:cubicBezTo>
                  <a:cubicBezTo>
                    <a:pt x="1059" y="540"/>
                    <a:pt x="934" y="608"/>
                    <a:pt x="806" y="665"/>
                  </a:cubicBezTo>
                  <a:cubicBezTo>
                    <a:pt x="691" y="712"/>
                    <a:pt x="568" y="762"/>
                    <a:pt x="388" y="762"/>
                  </a:cubicBezTo>
                  <a:cubicBezTo>
                    <a:pt x="334" y="762"/>
                    <a:pt x="274" y="756"/>
                    <a:pt x="208" y="743"/>
                  </a:cubicBezTo>
                  <a:cubicBezTo>
                    <a:pt x="208" y="634"/>
                    <a:pt x="208" y="634"/>
                    <a:pt x="208" y="634"/>
                  </a:cubicBezTo>
                  <a:cubicBezTo>
                    <a:pt x="268" y="644"/>
                    <a:pt x="326" y="649"/>
                    <a:pt x="381" y="649"/>
                  </a:cubicBezTo>
                  <a:cubicBezTo>
                    <a:pt x="581" y="649"/>
                    <a:pt x="678" y="597"/>
                    <a:pt x="790" y="548"/>
                  </a:cubicBezTo>
                  <a:cubicBezTo>
                    <a:pt x="926" y="490"/>
                    <a:pt x="1051" y="425"/>
                    <a:pt x="1242" y="425"/>
                  </a:cubicBezTo>
                  <a:cubicBezTo>
                    <a:pt x="1299" y="425"/>
                    <a:pt x="1364" y="433"/>
                    <a:pt x="1409" y="443"/>
                  </a:cubicBezTo>
                  <a:lnTo>
                    <a:pt x="1409" y="555"/>
                  </a:lnTo>
                  <a:close/>
                  <a:moveTo>
                    <a:pt x="1247" y="644"/>
                  </a:moveTo>
                  <a:cubicBezTo>
                    <a:pt x="1116" y="644"/>
                    <a:pt x="955" y="696"/>
                    <a:pt x="840" y="762"/>
                  </a:cubicBezTo>
                  <a:cubicBezTo>
                    <a:pt x="1409" y="762"/>
                    <a:pt x="1409" y="762"/>
                    <a:pt x="1409" y="762"/>
                  </a:cubicBezTo>
                  <a:cubicBezTo>
                    <a:pt x="1409" y="660"/>
                    <a:pt x="1409" y="660"/>
                    <a:pt x="1409" y="660"/>
                  </a:cubicBezTo>
                  <a:cubicBezTo>
                    <a:pt x="1362" y="647"/>
                    <a:pt x="1320" y="644"/>
                    <a:pt x="1247" y="644"/>
                  </a:cubicBezTo>
                  <a:moveTo>
                    <a:pt x="370" y="326"/>
                  </a:moveTo>
                  <a:cubicBezTo>
                    <a:pt x="501" y="326"/>
                    <a:pt x="662" y="274"/>
                    <a:pt x="777" y="208"/>
                  </a:cubicBezTo>
                  <a:cubicBezTo>
                    <a:pt x="208" y="208"/>
                    <a:pt x="208" y="208"/>
                    <a:pt x="208" y="208"/>
                  </a:cubicBezTo>
                  <a:cubicBezTo>
                    <a:pt x="208" y="310"/>
                    <a:pt x="208" y="310"/>
                    <a:pt x="208" y="310"/>
                  </a:cubicBezTo>
                  <a:cubicBezTo>
                    <a:pt x="255" y="323"/>
                    <a:pt x="297" y="326"/>
                    <a:pt x="370" y="326"/>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grpSp>
    </p:spTree>
    <p:extLst>
      <p:ext uri="{BB962C8B-B14F-4D97-AF65-F5344CB8AC3E}">
        <p14:creationId xmlns:p14="http://schemas.microsoft.com/office/powerpoint/2010/main" val="23978933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images">
    <p:spTree>
      <p:nvGrpSpPr>
        <p:cNvPr id="1" name=""/>
        <p:cNvGrpSpPr/>
        <p:nvPr/>
      </p:nvGrpSpPr>
      <p:grpSpPr>
        <a:xfrm>
          <a:off x="0" y="0"/>
          <a:ext cx="0" cy="0"/>
          <a:chOff x="0" y="0"/>
          <a:chExt cx="0" cy="0"/>
        </a:xfrm>
      </p:grpSpPr>
      <p:sp>
        <p:nvSpPr>
          <p:cNvPr id="13" name="Picture Placeholder 7">
            <a:extLst>
              <a:ext uri="{FF2B5EF4-FFF2-40B4-BE49-F238E27FC236}">
                <a16:creationId xmlns="" xmlns:a16="http://schemas.microsoft.com/office/drawing/2014/main" id="{63261037-D45B-4E11-9F49-85E7F71D81B8}"/>
              </a:ext>
            </a:extLst>
          </p:cNvPr>
          <p:cNvSpPr>
            <a:spLocks noGrp="1"/>
          </p:cNvSpPr>
          <p:nvPr>
            <p:ph type="pic" sz="quarter" idx="14"/>
          </p:nvPr>
        </p:nvSpPr>
        <p:spPr>
          <a:xfrm>
            <a:off x="638720" y="1508716"/>
            <a:ext cx="3046903" cy="3813428"/>
          </a:xfrm>
          <a:solidFill>
            <a:schemeClr val="bg1">
              <a:lumMod val="75000"/>
            </a:schemeClr>
          </a:solidFill>
        </p:spPr>
        <p:txBody>
          <a:bodyPr lIns="216000" tIns="216000" rIns="216000" bIns="216000"/>
          <a:lstStyle>
            <a:lvl1pPr>
              <a:defRPr sz="1400">
                <a:solidFill>
                  <a:schemeClr val="bg1"/>
                </a:solidFill>
              </a:defRPr>
            </a:lvl1pPr>
          </a:lstStyle>
          <a:p>
            <a:r>
              <a:rPr lang="en-US" dirty="0" smtClean="0"/>
              <a:t>Click icon to add picture</a:t>
            </a:r>
            <a:endParaRPr lang="en-AU" dirty="0"/>
          </a:p>
        </p:txBody>
      </p:sp>
      <p:sp>
        <p:nvSpPr>
          <p:cNvPr id="8" name="Text Placeholder 7">
            <a:extLst>
              <a:ext uri="{FF2B5EF4-FFF2-40B4-BE49-F238E27FC236}">
                <a16:creationId xmlns="" xmlns:a16="http://schemas.microsoft.com/office/drawing/2014/main" id="{993902CE-1FC9-4D0C-9B2E-B8A157EEC756}"/>
              </a:ext>
            </a:extLst>
          </p:cNvPr>
          <p:cNvSpPr>
            <a:spLocks noGrp="1"/>
          </p:cNvSpPr>
          <p:nvPr>
            <p:ph type="body" sz="quarter" idx="13" hasCustomPrompt="1"/>
          </p:nvPr>
        </p:nvSpPr>
        <p:spPr>
          <a:xfrm>
            <a:off x="561914" y="5509997"/>
            <a:ext cx="3123709" cy="684326"/>
          </a:xfrm>
        </p:spPr>
        <p:txBody>
          <a:bodyPr/>
          <a:lstStyle>
            <a:lvl1pPr marL="0" marR="0" indent="0" algn="l" defTabSz="914377" rtl="0" eaLnBrk="1" fontAlgn="auto" latinLnBrk="0" hangingPunct="1">
              <a:lnSpc>
                <a:spcPct val="90000"/>
              </a:lnSpc>
              <a:spcBef>
                <a:spcPts val="600"/>
              </a:spcBef>
              <a:spcAft>
                <a:spcPts val="0"/>
              </a:spcAft>
              <a:buClrTx/>
              <a:buSzTx/>
              <a:buFont typeface="Arial" panose="020B0604020202020204" pitchFamily="34" charset="0"/>
              <a:buNone/>
              <a:tabLst/>
              <a:defRPr sz="1600"/>
            </a:lvl1pPr>
            <a:lvl2pPr marL="0" indent="0">
              <a:buFont typeface="Arial" panose="020B0604020202020204" pitchFamily="34" charset="0"/>
              <a:buNone/>
              <a:defRPr sz="1600"/>
            </a:lvl2pPr>
            <a:lvl3pPr marL="215995" indent="-215995">
              <a:buFont typeface="Arial" panose="020B0604020202020204" pitchFamily="34" charset="0"/>
              <a:buChar char="•"/>
              <a:defRPr sz="1600"/>
            </a:lvl3pPr>
            <a:lvl4pPr marL="431989" indent="-215995">
              <a:buFont typeface="Arial" panose="020B0604020202020204" pitchFamily="34" charset="0"/>
              <a:buChar char="–"/>
              <a:defRPr sz="1600"/>
            </a:lvl4pPr>
            <a:lvl5pPr marL="0" indent="0">
              <a:buFont typeface="Arial" panose="020B0604020202020204" pitchFamily="34" charset="0"/>
              <a:buNone/>
              <a:defRPr sz="1600"/>
            </a:lvl5pPr>
            <a:lvl6pPr marL="0" indent="0">
              <a:buFont typeface="Arial" panose="020B0604020202020204" pitchFamily="34" charset="0"/>
              <a:buNone/>
              <a:defRPr sz="1600"/>
            </a:lvl6pPr>
            <a:lvl7pPr marL="0" indent="0">
              <a:buFont typeface="Arial" panose="020B0604020202020204" pitchFamily="34" charset="0"/>
              <a:buNone/>
              <a:defRPr sz="1600"/>
            </a:lvl7pPr>
            <a:lvl8pPr marL="0" indent="0">
              <a:buFont typeface="Arial" panose="020B0604020202020204" pitchFamily="34" charset="0"/>
              <a:buNone/>
              <a:defRPr sz="1600"/>
            </a:lvl8pPr>
            <a:lvl9pPr marL="0" indent="0">
              <a:buFont typeface="Arial" panose="020B0604020202020204" pitchFamily="34" charset="0"/>
              <a:buNone/>
              <a:defRPr sz="1600"/>
            </a:lvl9pPr>
          </a:lstStyle>
          <a:p>
            <a:pPr marL="0" marR="0" lvl="0" indent="0" algn="l" defTabSz="914377" rtl="0" eaLnBrk="1" fontAlgn="auto" latinLnBrk="0" hangingPunct="1">
              <a:lnSpc>
                <a:spcPct val="90000"/>
              </a:lnSpc>
              <a:spcBef>
                <a:spcPts val="600"/>
              </a:spcBef>
              <a:spcAft>
                <a:spcPts val="0"/>
              </a:spcAft>
              <a:buClrTx/>
              <a:buSzTx/>
              <a:buFont typeface="Arial" panose="020B0604020202020204" pitchFamily="34" charset="0"/>
              <a:buNone/>
              <a:tabLst/>
              <a:defRPr/>
            </a:pPr>
            <a:r>
              <a:rPr lang="en-US" dirty="0"/>
              <a:t>Click to add caption, press ‘Increase List Level’ to </a:t>
            </a:r>
            <a:r>
              <a:rPr lang="en-GB" dirty="0"/>
              <a:t>move though the styles</a:t>
            </a:r>
            <a:r>
              <a:rPr lang="en-US" dirty="0"/>
              <a:t>.</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9" name="Picture Placeholder 7">
            <a:extLst>
              <a:ext uri="{FF2B5EF4-FFF2-40B4-BE49-F238E27FC236}">
                <a16:creationId xmlns="" xmlns:a16="http://schemas.microsoft.com/office/drawing/2014/main" id="{93DD6561-FA1F-44D5-B474-0DF3498C0845}"/>
              </a:ext>
            </a:extLst>
          </p:cNvPr>
          <p:cNvSpPr>
            <a:spLocks noGrp="1"/>
          </p:cNvSpPr>
          <p:nvPr>
            <p:ph type="pic" sz="quarter" idx="15"/>
          </p:nvPr>
        </p:nvSpPr>
        <p:spPr>
          <a:xfrm>
            <a:off x="4038212" y="1508716"/>
            <a:ext cx="3046903" cy="3813428"/>
          </a:xfrm>
          <a:solidFill>
            <a:schemeClr val="bg1">
              <a:lumMod val="75000"/>
            </a:schemeClr>
          </a:solidFill>
        </p:spPr>
        <p:txBody>
          <a:bodyPr lIns="216000" tIns="216000" rIns="216000" bIns="216000"/>
          <a:lstStyle>
            <a:lvl1pPr>
              <a:defRPr sz="1400">
                <a:solidFill>
                  <a:schemeClr val="bg1"/>
                </a:solidFill>
              </a:defRPr>
            </a:lvl1pPr>
          </a:lstStyle>
          <a:p>
            <a:r>
              <a:rPr lang="en-US" dirty="0" smtClean="0"/>
              <a:t>Click icon to add picture</a:t>
            </a:r>
            <a:endParaRPr lang="en-AU" dirty="0"/>
          </a:p>
        </p:txBody>
      </p:sp>
      <p:sp>
        <p:nvSpPr>
          <p:cNvPr id="11" name="Text Placeholder 7">
            <a:extLst>
              <a:ext uri="{FF2B5EF4-FFF2-40B4-BE49-F238E27FC236}">
                <a16:creationId xmlns="" xmlns:a16="http://schemas.microsoft.com/office/drawing/2014/main" id="{6B8A221E-A768-401C-A510-BB921E12461C}"/>
              </a:ext>
            </a:extLst>
          </p:cNvPr>
          <p:cNvSpPr>
            <a:spLocks noGrp="1"/>
          </p:cNvSpPr>
          <p:nvPr>
            <p:ph type="body" sz="quarter" idx="16" hasCustomPrompt="1"/>
          </p:nvPr>
        </p:nvSpPr>
        <p:spPr>
          <a:xfrm>
            <a:off x="3961406" y="5509997"/>
            <a:ext cx="3123709" cy="684326"/>
          </a:xfrm>
        </p:spPr>
        <p:txBody>
          <a:bodyPr/>
          <a:lstStyle>
            <a:lvl1pPr marL="0" marR="0" indent="0" algn="l" defTabSz="914377" rtl="0" eaLnBrk="1" fontAlgn="auto" latinLnBrk="0" hangingPunct="1">
              <a:lnSpc>
                <a:spcPct val="90000"/>
              </a:lnSpc>
              <a:spcBef>
                <a:spcPts val="600"/>
              </a:spcBef>
              <a:spcAft>
                <a:spcPts val="0"/>
              </a:spcAft>
              <a:buClrTx/>
              <a:buSzTx/>
              <a:buFont typeface="Arial" panose="020B0604020202020204" pitchFamily="34" charset="0"/>
              <a:buNone/>
              <a:tabLst/>
              <a:defRPr sz="1600"/>
            </a:lvl1pPr>
            <a:lvl2pPr marL="0" indent="0">
              <a:buFont typeface="Arial" panose="020B0604020202020204" pitchFamily="34" charset="0"/>
              <a:buNone/>
              <a:defRPr sz="1600"/>
            </a:lvl2pPr>
            <a:lvl3pPr marL="215995" indent="-215995">
              <a:buFont typeface="Arial" panose="020B0604020202020204" pitchFamily="34" charset="0"/>
              <a:buChar char="•"/>
              <a:defRPr sz="1600"/>
            </a:lvl3pPr>
            <a:lvl4pPr marL="431989" indent="-215995">
              <a:buFont typeface="Arial" panose="020B0604020202020204" pitchFamily="34" charset="0"/>
              <a:buChar char="–"/>
              <a:defRPr sz="1600"/>
            </a:lvl4pPr>
            <a:lvl5pPr marL="0" indent="0">
              <a:buFont typeface="Arial" panose="020B0604020202020204" pitchFamily="34" charset="0"/>
              <a:buNone/>
              <a:defRPr sz="1600"/>
            </a:lvl5pPr>
            <a:lvl6pPr marL="0" indent="0">
              <a:buFont typeface="Arial" panose="020B0604020202020204" pitchFamily="34" charset="0"/>
              <a:buNone/>
              <a:defRPr sz="1600"/>
            </a:lvl6pPr>
            <a:lvl7pPr marL="0" indent="0">
              <a:buFont typeface="Arial" panose="020B0604020202020204" pitchFamily="34" charset="0"/>
              <a:buNone/>
              <a:defRPr sz="1600"/>
            </a:lvl7pPr>
            <a:lvl8pPr marL="0" indent="0">
              <a:buFont typeface="Arial" panose="020B0604020202020204" pitchFamily="34" charset="0"/>
              <a:buNone/>
              <a:defRPr sz="1600"/>
            </a:lvl8pPr>
            <a:lvl9pPr marL="0" indent="0">
              <a:buFont typeface="Arial" panose="020B0604020202020204" pitchFamily="34" charset="0"/>
              <a:buNone/>
              <a:defRPr sz="1600"/>
            </a:lvl9pPr>
          </a:lstStyle>
          <a:p>
            <a:pPr marL="0" marR="0" lvl="0" indent="0" algn="l" defTabSz="914377" rtl="0" eaLnBrk="1" fontAlgn="auto" latinLnBrk="0" hangingPunct="1">
              <a:lnSpc>
                <a:spcPct val="90000"/>
              </a:lnSpc>
              <a:spcBef>
                <a:spcPts val="600"/>
              </a:spcBef>
              <a:spcAft>
                <a:spcPts val="0"/>
              </a:spcAft>
              <a:buClrTx/>
              <a:buSzTx/>
              <a:buFont typeface="Arial" panose="020B0604020202020204" pitchFamily="34" charset="0"/>
              <a:buNone/>
              <a:tabLst/>
              <a:defRPr/>
            </a:pPr>
            <a:r>
              <a:rPr lang="en-US" dirty="0"/>
              <a:t>Click to add caption, press ‘Increase List Level’ to </a:t>
            </a:r>
            <a:r>
              <a:rPr lang="en-GB" dirty="0"/>
              <a:t>move though the styles</a:t>
            </a:r>
            <a:r>
              <a:rPr lang="en-US" dirty="0"/>
              <a:t>.</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2" name="Date Placeholder 1">
            <a:extLst>
              <a:ext uri="{FF2B5EF4-FFF2-40B4-BE49-F238E27FC236}">
                <a16:creationId xmlns="" xmlns:a16="http://schemas.microsoft.com/office/drawing/2014/main" id="{19199C98-EA73-47E6-B7EE-700F89A0A6DF}"/>
              </a:ext>
            </a:extLst>
          </p:cNvPr>
          <p:cNvSpPr>
            <a:spLocks noGrp="1"/>
          </p:cNvSpPr>
          <p:nvPr>
            <p:ph type="dt" sz="half" idx="17"/>
          </p:nvPr>
        </p:nvSpPr>
        <p:spPr/>
        <p:txBody>
          <a:bodyPr/>
          <a:lstStyle/>
          <a:p>
            <a:fld id="{5598DA29-9267-4B0A-9B12-94B10DA6A372}" type="datetime1">
              <a:rPr lang="en-GB" smtClean="0"/>
              <a:t>13/08/2020</a:t>
            </a:fld>
            <a:endParaRPr lang="en-GB" dirty="0"/>
          </a:p>
        </p:txBody>
      </p:sp>
      <p:sp>
        <p:nvSpPr>
          <p:cNvPr id="3" name="Footer Placeholder 2">
            <a:extLst>
              <a:ext uri="{FF2B5EF4-FFF2-40B4-BE49-F238E27FC236}">
                <a16:creationId xmlns="" xmlns:a16="http://schemas.microsoft.com/office/drawing/2014/main" id="{00AAE171-8A7F-4D4D-A81F-5F9CCC24D3FE}"/>
              </a:ext>
            </a:extLst>
          </p:cNvPr>
          <p:cNvSpPr>
            <a:spLocks noGrp="1"/>
          </p:cNvSpPr>
          <p:nvPr>
            <p:ph type="ftr" sz="quarter" idx="18"/>
          </p:nvPr>
        </p:nvSpPr>
        <p:spPr/>
        <p:txBody>
          <a:bodyPr/>
          <a:lstStyle/>
          <a:p>
            <a:r>
              <a:rPr lang="en-AU" dirty="0" smtClean="0"/>
              <a:t>CC Series- June 2020</a:t>
            </a:r>
            <a:endParaRPr lang="en-GB" dirty="0"/>
          </a:p>
        </p:txBody>
      </p:sp>
      <p:sp>
        <p:nvSpPr>
          <p:cNvPr id="4" name="Slide Number Placeholder 3">
            <a:extLst>
              <a:ext uri="{FF2B5EF4-FFF2-40B4-BE49-F238E27FC236}">
                <a16:creationId xmlns="" xmlns:a16="http://schemas.microsoft.com/office/drawing/2014/main" id="{297DF2F7-83EB-47B5-AF39-58F6A8EB8B75}"/>
              </a:ext>
            </a:extLst>
          </p:cNvPr>
          <p:cNvSpPr>
            <a:spLocks noGrp="1"/>
          </p:cNvSpPr>
          <p:nvPr>
            <p:ph type="sldNum" sz="quarter" idx="19"/>
          </p:nvPr>
        </p:nvSpPr>
        <p:spPr/>
        <p:txBody>
          <a:bodyPr/>
          <a:lstStyle/>
          <a:p>
            <a:fld id="{F5AEA0E0-5CC6-4BD0-905C-A0021E419432}" type="slidenum">
              <a:rPr lang="en-GB" smtClean="0"/>
              <a:pPr/>
              <a:t>‹#›</a:t>
            </a:fld>
            <a:endParaRPr lang="en-GB" dirty="0"/>
          </a:p>
        </p:txBody>
      </p:sp>
      <p:sp>
        <p:nvSpPr>
          <p:cNvPr id="5" name="Title 4">
            <a:extLst>
              <a:ext uri="{FF2B5EF4-FFF2-40B4-BE49-F238E27FC236}">
                <a16:creationId xmlns="" xmlns:a16="http://schemas.microsoft.com/office/drawing/2014/main" id="{1618A6B0-DA55-459E-AFD3-C86D736F4C96}"/>
              </a:ext>
            </a:extLst>
          </p:cNvPr>
          <p:cNvSpPr>
            <a:spLocks noGrp="1"/>
          </p:cNvSpPr>
          <p:nvPr>
            <p:ph type="title" hasCustomPrompt="1"/>
          </p:nvPr>
        </p:nvSpPr>
        <p:spPr/>
        <p:txBody>
          <a:bodyPr/>
          <a:lstStyle>
            <a:lvl1pPr>
              <a:defRPr/>
            </a:lvl1pPr>
          </a:lstStyle>
          <a:p>
            <a:r>
              <a:rPr lang="en-US" dirty="0"/>
              <a:t>Click to add title</a:t>
            </a:r>
            <a:endParaRPr lang="en-AU" dirty="0"/>
          </a:p>
        </p:txBody>
      </p:sp>
    </p:spTree>
    <p:extLst>
      <p:ext uri="{BB962C8B-B14F-4D97-AF65-F5344CB8AC3E}">
        <p14:creationId xmlns:p14="http://schemas.microsoft.com/office/powerpoint/2010/main" val="25185463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hree images">
    <p:spTree>
      <p:nvGrpSpPr>
        <p:cNvPr id="1" name=""/>
        <p:cNvGrpSpPr/>
        <p:nvPr/>
      </p:nvGrpSpPr>
      <p:grpSpPr>
        <a:xfrm>
          <a:off x="0" y="0"/>
          <a:ext cx="0" cy="0"/>
          <a:chOff x="0" y="0"/>
          <a:chExt cx="0" cy="0"/>
        </a:xfrm>
      </p:grpSpPr>
      <p:sp>
        <p:nvSpPr>
          <p:cNvPr id="13" name="Picture Placeholder 7">
            <a:extLst>
              <a:ext uri="{FF2B5EF4-FFF2-40B4-BE49-F238E27FC236}">
                <a16:creationId xmlns="" xmlns:a16="http://schemas.microsoft.com/office/drawing/2014/main" id="{63261037-D45B-4E11-9F49-85E7F71D81B8}"/>
              </a:ext>
            </a:extLst>
          </p:cNvPr>
          <p:cNvSpPr>
            <a:spLocks noGrp="1"/>
          </p:cNvSpPr>
          <p:nvPr>
            <p:ph type="pic" sz="quarter" idx="14"/>
          </p:nvPr>
        </p:nvSpPr>
        <p:spPr>
          <a:xfrm>
            <a:off x="638718" y="1508717"/>
            <a:ext cx="2025000" cy="3070982"/>
          </a:xfrm>
          <a:solidFill>
            <a:schemeClr val="bg1">
              <a:lumMod val="75000"/>
            </a:schemeClr>
          </a:solidFill>
        </p:spPr>
        <p:txBody>
          <a:bodyPr lIns="216000" tIns="216000" rIns="216000" bIns="216000"/>
          <a:lstStyle>
            <a:lvl1pPr>
              <a:defRPr sz="1400">
                <a:solidFill>
                  <a:schemeClr val="bg1"/>
                </a:solidFill>
              </a:defRPr>
            </a:lvl1pPr>
          </a:lstStyle>
          <a:p>
            <a:r>
              <a:rPr lang="en-US" dirty="0" smtClean="0"/>
              <a:t>Click icon to add picture</a:t>
            </a:r>
            <a:endParaRPr lang="en-AU" dirty="0"/>
          </a:p>
        </p:txBody>
      </p:sp>
      <p:sp>
        <p:nvSpPr>
          <p:cNvPr id="8" name="Text Placeholder 7">
            <a:extLst>
              <a:ext uri="{FF2B5EF4-FFF2-40B4-BE49-F238E27FC236}">
                <a16:creationId xmlns="" xmlns:a16="http://schemas.microsoft.com/office/drawing/2014/main" id="{993902CE-1FC9-4D0C-9B2E-B8A157EEC756}"/>
              </a:ext>
            </a:extLst>
          </p:cNvPr>
          <p:cNvSpPr>
            <a:spLocks noGrp="1"/>
          </p:cNvSpPr>
          <p:nvPr>
            <p:ph type="body" sz="quarter" idx="13" hasCustomPrompt="1"/>
          </p:nvPr>
        </p:nvSpPr>
        <p:spPr>
          <a:xfrm>
            <a:off x="561914" y="4786177"/>
            <a:ext cx="2101805" cy="690225"/>
          </a:xfrm>
        </p:spPr>
        <p:txBody>
          <a:bodyPr/>
          <a:lstStyle>
            <a:lvl1pPr marL="0" marR="0" indent="0" algn="l" defTabSz="914377" rtl="0" eaLnBrk="1" fontAlgn="auto" latinLnBrk="0" hangingPunct="1">
              <a:lnSpc>
                <a:spcPct val="90000"/>
              </a:lnSpc>
              <a:spcBef>
                <a:spcPts val="600"/>
              </a:spcBef>
              <a:spcAft>
                <a:spcPts val="0"/>
              </a:spcAft>
              <a:buClrTx/>
              <a:buSzTx/>
              <a:buFont typeface="Arial" panose="020B0604020202020204" pitchFamily="34" charset="0"/>
              <a:buNone/>
              <a:tabLst/>
              <a:defRPr sz="1600"/>
            </a:lvl1pPr>
            <a:lvl2pPr marL="0" indent="0">
              <a:buFont typeface="Arial" panose="020B0604020202020204" pitchFamily="34" charset="0"/>
              <a:buNone/>
              <a:defRPr sz="1600"/>
            </a:lvl2pPr>
            <a:lvl3pPr marL="215995" indent="-215995">
              <a:buFont typeface="Arial" panose="020B0604020202020204" pitchFamily="34" charset="0"/>
              <a:buChar char="•"/>
              <a:defRPr sz="1600"/>
            </a:lvl3pPr>
            <a:lvl4pPr marL="431989" indent="-215995">
              <a:buFont typeface="Arial" panose="020B0604020202020204" pitchFamily="34" charset="0"/>
              <a:buChar char="–"/>
              <a:defRPr sz="1600"/>
            </a:lvl4pPr>
            <a:lvl5pPr marL="0" indent="0">
              <a:buFont typeface="Arial" panose="020B0604020202020204" pitchFamily="34" charset="0"/>
              <a:buNone/>
              <a:defRPr sz="1600"/>
            </a:lvl5pPr>
            <a:lvl6pPr marL="0" indent="0">
              <a:buFont typeface="Arial" panose="020B0604020202020204" pitchFamily="34" charset="0"/>
              <a:buNone/>
              <a:defRPr sz="1600"/>
            </a:lvl6pPr>
            <a:lvl7pPr marL="0" indent="0">
              <a:buFont typeface="Arial" panose="020B0604020202020204" pitchFamily="34" charset="0"/>
              <a:buNone/>
              <a:defRPr sz="1600"/>
            </a:lvl7pPr>
            <a:lvl8pPr marL="0" indent="0">
              <a:buFont typeface="Arial" panose="020B0604020202020204" pitchFamily="34" charset="0"/>
              <a:buNone/>
              <a:defRPr sz="1600"/>
            </a:lvl8pPr>
            <a:lvl9pPr marL="0" indent="0">
              <a:buFont typeface="Arial" panose="020B0604020202020204" pitchFamily="34" charset="0"/>
              <a:buNone/>
              <a:defRPr sz="1600"/>
            </a:lvl9pPr>
          </a:lstStyle>
          <a:p>
            <a:pPr marL="0" marR="0" lvl="0" indent="0" algn="l" defTabSz="914377" rtl="0" eaLnBrk="1" fontAlgn="auto" latinLnBrk="0" hangingPunct="1">
              <a:lnSpc>
                <a:spcPct val="90000"/>
              </a:lnSpc>
              <a:spcBef>
                <a:spcPts val="600"/>
              </a:spcBef>
              <a:spcAft>
                <a:spcPts val="0"/>
              </a:spcAft>
              <a:buClrTx/>
              <a:buSzTx/>
              <a:buFont typeface="Arial" panose="020B0604020202020204" pitchFamily="34" charset="0"/>
              <a:buNone/>
              <a:tabLst/>
              <a:defRPr/>
            </a:pPr>
            <a:r>
              <a:rPr lang="en-US" dirty="0"/>
              <a:t>Click to add caption, press ‘Increase List Level’ to </a:t>
            </a:r>
            <a:r>
              <a:rPr lang="en-GB" dirty="0"/>
              <a:t>move though the styles</a:t>
            </a:r>
            <a:r>
              <a:rPr lang="en-US" dirty="0"/>
              <a:t>.</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9" name="Picture Placeholder 7">
            <a:extLst>
              <a:ext uri="{FF2B5EF4-FFF2-40B4-BE49-F238E27FC236}">
                <a16:creationId xmlns="" xmlns:a16="http://schemas.microsoft.com/office/drawing/2014/main" id="{93DD6561-FA1F-44D5-B474-0DF3498C0845}"/>
              </a:ext>
            </a:extLst>
          </p:cNvPr>
          <p:cNvSpPr>
            <a:spLocks noGrp="1"/>
          </p:cNvSpPr>
          <p:nvPr>
            <p:ph type="pic" sz="quarter" idx="15"/>
          </p:nvPr>
        </p:nvSpPr>
        <p:spPr>
          <a:xfrm>
            <a:off x="5060113" y="1508716"/>
            <a:ext cx="2025000" cy="3070982"/>
          </a:xfrm>
          <a:solidFill>
            <a:schemeClr val="bg1">
              <a:lumMod val="75000"/>
            </a:schemeClr>
          </a:solidFill>
        </p:spPr>
        <p:txBody>
          <a:bodyPr lIns="216000" tIns="216000" rIns="216000" bIns="216000"/>
          <a:lstStyle>
            <a:lvl1pPr>
              <a:defRPr sz="1400">
                <a:solidFill>
                  <a:schemeClr val="bg1"/>
                </a:solidFill>
              </a:defRPr>
            </a:lvl1pPr>
          </a:lstStyle>
          <a:p>
            <a:r>
              <a:rPr lang="en-US" dirty="0" smtClean="0"/>
              <a:t>Click icon to add picture</a:t>
            </a:r>
            <a:endParaRPr lang="en-AU" dirty="0"/>
          </a:p>
        </p:txBody>
      </p:sp>
      <p:sp>
        <p:nvSpPr>
          <p:cNvPr id="14" name="Picture Placeholder 7">
            <a:extLst>
              <a:ext uri="{FF2B5EF4-FFF2-40B4-BE49-F238E27FC236}">
                <a16:creationId xmlns="" xmlns:a16="http://schemas.microsoft.com/office/drawing/2014/main" id="{9A40BF9E-C319-4006-BB88-D1797F2AED6E}"/>
              </a:ext>
            </a:extLst>
          </p:cNvPr>
          <p:cNvSpPr>
            <a:spLocks noGrp="1"/>
          </p:cNvSpPr>
          <p:nvPr>
            <p:ph type="pic" sz="quarter" idx="19"/>
          </p:nvPr>
        </p:nvSpPr>
        <p:spPr>
          <a:xfrm>
            <a:off x="2849416" y="1508716"/>
            <a:ext cx="2025000" cy="3070982"/>
          </a:xfrm>
          <a:solidFill>
            <a:schemeClr val="bg1">
              <a:lumMod val="75000"/>
            </a:schemeClr>
          </a:solidFill>
        </p:spPr>
        <p:txBody>
          <a:bodyPr lIns="216000" tIns="216000" rIns="216000" bIns="216000"/>
          <a:lstStyle>
            <a:lvl1pPr>
              <a:defRPr sz="1400">
                <a:solidFill>
                  <a:schemeClr val="bg1"/>
                </a:solidFill>
              </a:defRPr>
            </a:lvl1pPr>
          </a:lstStyle>
          <a:p>
            <a:r>
              <a:rPr lang="en-US" dirty="0" smtClean="0"/>
              <a:t>Click icon to add picture</a:t>
            </a:r>
            <a:endParaRPr lang="en-AU" dirty="0"/>
          </a:p>
        </p:txBody>
      </p:sp>
      <p:sp>
        <p:nvSpPr>
          <p:cNvPr id="16" name="Text Placeholder 7">
            <a:extLst>
              <a:ext uri="{FF2B5EF4-FFF2-40B4-BE49-F238E27FC236}">
                <a16:creationId xmlns="" xmlns:a16="http://schemas.microsoft.com/office/drawing/2014/main" id="{93D01713-7505-407D-8A2A-F9D5C80F848A}"/>
              </a:ext>
            </a:extLst>
          </p:cNvPr>
          <p:cNvSpPr>
            <a:spLocks noGrp="1"/>
          </p:cNvSpPr>
          <p:nvPr>
            <p:ph type="body" sz="quarter" idx="20" hasCustomPrompt="1"/>
          </p:nvPr>
        </p:nvSpPr>
        <p:spPr>
          <a:xfrm>
            <a:off x="2772612" y="4786177"/>
            <a:ext cx="2101805" cy="690225"/>
          </a:xfrm>
        </p:spPr>
        <p:txBody>
          <a:bodyPr/>
          <a:lstStyle>
            <a:lvl1pPr marL="0" marR="0" indent="0" algn="l" defTabSz="914377" rtl="0" eaLnBrk="1" fontAlgn="auto" latinLnBrk="0" hangingPunct="1">
              <a:lnSpc>
                <a:spcPct val="90000"/>
              </a:lnSpc>
              <a:spcBef>
                <a:spcPts val="600"/>
              </a:spcBef>
              <a:spcAft>
                <a:spcPts val="0"/>
              </a:spcAft>
              <a:buClrTx/>
              <a:buSzTx/>
              <a:buFont typeface="Arial" panose="020B0604020202020204" pitchFamily="34" charset="0"/>
              <a:buNone/>
              <a:tabLst/>
              <a:defRPr sz="1600"/>
            </a:lvl1pPr>
            <a:lvl2pPr marL="0" indent="0">
              <a:buFont typeface="Arial" panose="020B0604020202020204" pitchFamily="34" charset="0"/>
              <a:buNone/>
              <a:defRPr sz="1600"/>
            </a:lvl2pPr>
            <a:lvl3pPr marL="215995" indent="-215995">
              <a:buFont typeface="Arial" panose="020B0604020202020204" pitchFamily="34" charset="0"/>
              <a:buChar char="•"/>
              <a:defRPr sz="1600"/>
            </a:lvl3pPr>
            <a:lvl4pPr marL="431989" indent="-215995">
              <a:buFont typeface="Arial" panose="020B0604020202020204" pitchFamily="34" charset="0"/>
              <a:buChar char="–"/>
              <a:defRPr sz="1600"/>
            </a:lvl4pPr>
            <a:lvl5pPr marL="0" indent="0">
              <a:buFont typeface="Arial" panose="020B0604020202020204" pitchFamily="34" charset="0"/>
              <a:buNone/>
              <a:defRPr sz="1600"/>
            </a:lvl5pPr>
            <a:lvl6pPr marL="0" indent="0">
              <a:buFont typeface="Arial" panose="020B0604020202020204" pitchFamily="34" charset="0"/>
              <a:buNone/>
              <a:defRPr sz="1600"/>
            </a:lvl6pPr>
            <a:lvl7pPr marL="0" indent="0">
              <a:buFont typeface="Arial" panose="020B0604020202020204" pitchFamily="34" charset="0"/>
              <a:buNone/>
              <a:defRPr sz="1600"/>
            </a:lvl7pPr>
            <a:lvl8pPr marL="0" indent="0">
              <a:buFont typeface="Arial" panose="020B0604020202020204" pitchFamily="34" charset="0"/>
              <a:buNone/>
              <a:defRPr sz="1600"/>
            </a:lvl8pPr>
            <a:lvl9pPr marL="0" indent="0">
              <a:buFont typeface="Arial" panose="020B0604020202020204" pitchFamily="34" charset="0"/>
              <a:buNone/>
              <a:defRPr sz="1600"/>
            </a:lvl9pPr>
          </a:lstStyle>
          <a:p>
            <a:pPr marL="0" marR="0" lvl="0" indent="0" algn="l" defTabSz="914377" rtl="0" eaLnBrk="1" fontAlgn="auto" latinLnBrk="0" hangingPunct="1">
              <a:lnSpc>
                <a:spcPct val="90000"/>
              </a:lnSpc>
              <a:spcBef>
                <a:spcPts val="600"/>
              </a:spcBef>
              <a:spcAft>
                <a:spcPts val="0"/>
              </a:spcAft>
              <a:buClrTx/>
              <a:buSzTx/>
              <a:buFont typeface="Arial" panose="020B0604020202020204" pitchFamily="34" charset="0"/>
              <a:buNone/>
              <a:tabLst/>
              <a:defRPr/>
            </a:pPr>
            <a:r>
              <a:rPr lang="en-US" dirty="0"/>
              <a:t>Click to add caption, press ‘Increase List Level’ to </a:t>
            </a:r>
            <a:r>
              <a:rPr lang="en-GB" dirty="0"/>
              <a:t>move though the styles</a:t>
            </a:r>
            <a:r>
              <a:rPr lang="en-US" dirty="0"/>
              <a:t>.</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17" name="Text Placeholder 7">
            <a:extLst>
              <a:ext uri="{FF2B5EF4-FFF2-40B4-BE49-F238E27FC236}">
                <a16:creationId xmlns="" xmlns:a16="http://schemas.microsoft.com/office/drawing/2014/main" id="{99ED2F25-5471-4B2D-8E2A-C843FFB549DC}"/>
              </a:ext>
            </a:extLst>
          </p:cNvPr>
          <p:cNvSpPr>
            <a:spLocks noGrp="1"/>
          </p:cNvSpPr>
          <p:nvPr>
            <p:ph type="body" sz="quarter" idx="21" hasCustomPrompt="1"/>
          </p:nvPr>
        </p:nvSpPr>
        <p:spPr>
          <a:xfrm>
            <a:off x="4983310" y="4786177"/>
            <a:ext cx="2101805" cy="690225"/>
          </a:xfrm>
        </p:spPr>
        <p:txBody>
          <a:bodyPr/>
          <a:lstStyle>
            <a:lvl1pPr marL="0" marR="0" indent="0" algn="l" defTabSz="914377" rtl="0" eaLnBrk="1" fontAlgn="auto" latinLnBrk="0" hangingPunct="1">
              <a:lnSpc>
                <a:spcPct val="90000"/>
              </a:lnSpc>
              <a:spcBef>
                <a:spcPts val="600"/>
              </a:spcBef>
              <a:spcAft>
                <a:spcPts val="0"/>
              </a:spcAft>
              <a:buClrTx/>
              <a:buSzTx/>
              <a:buFont typeface="Arial" panose="020B0604020202020204" pitchFamily="34" charset="0"/>
              <a:buNone/>
              <a:tabLst/>
              <a:defRPr sz="1600"/>
            </a:lvl1pPr>
            <a:lvl2pPr marL="0" indent="0">
              <a:buFont typeface="Arial" panose="020B0604020202020204" pitchFamily="34" charset="0"/>
              <a:buNone/>
              <a:defRPr sz="1600"/>
            </a:lvl2pPr>
            <a:lvl3pPr marL="215995" indent="-215995">
              <a:buFont typeface="Arial" panose="020B0604020202020204" pitchFamily="34" charset="0"/>
              <a:buChar char="•"/>
              <a:defRPr sz="1600"/>
            </a:lvl3pPr>
            <a:lvl4pPr marL="431989" indent="-215995">
              <a:buFont typeface="Arial" panose="020B0604020202020204" pitchFamily="34" charset="0"/>
              <a:buChar char="–"/>
              <a:defRPr sz="1600"/>
            </a:lvl4pPr>
            <a:lvl5pPr marL="0" indent="0">
              <a:buFont typeface="Arial" panose="020B0604020202020204" pitchFamily="34" charset="0"/>
              <a:buNone/>
              <a:defRPr sz="1600"/>
            </a:lvl5pPr>
            <a:lvl6pPr marL="0" indent="0">
              <a:buFont typeface="Arial" panose="020B0604020202020204" pitchFamily="34" charset="0"/>
              <a:buNone/>
              <a:defRPr sz="1600"/>
            </a:lvl6pPr>
            <a:lvl7pPr marL="0" indent="0">
              <a:buFont typeface="Arial" panose="020B0604020202020204" pitchFamily="34" charset="0"/>
              <a:buNone/>
              <a:defRPr sz="1600"/>
            </a:lvl7pPr>
            <a:lvl8pPr marL="0" indent="0">
              <a:buFont typeface="Arial" panose="020B0604020202020204" pitchFamily="34" charset="0"/>
              <a:buNone/>
              <a:defRPr sz="1600"/>
            </a:lvl8pPr>
            <a:lvl9pPr marL="0" indent="0">
              <a:buFont typeface="Arial" panose="020B0604020202020204" pitchFamily="34" charset="0"/>
              <a:buNone/>
              <a:defRPr sz="1600"/>
            </a:lvl9pPr>
          </a:lstStyle>
          <a:p>
            <a:pPr marL="0" marR="0" lvl="0" indent="0" algn="l" defTabSz="914377" rtl="0" eaLnBrk="1" fontAlgn="auto" latinLnBrk="0" hangingPunct="1">
              <a:lnSpc>
                <a:spcPct val="90000"/>
              </a:lnSpc>
              <a:spcBef>
                <a:spcPts val="600"/>
              </a:spcBef>
              <a:spcAft>
                <a:spcPts val="0"/>
              </a:spcAft>
              <a:buClrTx/>
              <a:buSzTx/>
              <a:buFont typeface="Arial" panose="020B0604020202020204" pitchFamily="34" charset="0"/>
              <a:buNone/>
              <a:tabLst/>
              <a:defRPr/>
            </a:pPr>
            <a:r>
              <a:rPr lang="en-US" dirty="0"/>
              <a:t>Click to add caption, press ‘Increase List Level’ to </a:t>
            </a:r>
            <a:r>
              <a:rPr lang="en-GB" dirty="0"/>
              <a:t>move though the styles</a:t>
            </a:r>
            <a:r>
              <a:rPr lang="en-US" dirty="0"/>
              <a:t>.</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2" name="Date Placeholder 1">
            <a:extLst>
              <a:ext uri="{FF2B5EF4-FFF2-40B4-BE49-F238E27FC236}">
                <a16:creationId xmlns="" xmlns:a16="http://schemas.microsoft.com/office/drawing/2014/main" id="{93504C2E-96A1-41E0-9187-121BBFE122AB}"/>
              </a:ext>
            </a:extLst>
          </p:cNvPr>
          <p:cNvSpPr>
            <a:spLocks noGrp="1"/>
          </p:cNvSpPr>
          <p:nvPr>
            <p:ph type="dt" sz="half" idx="22"/>
          </p:nvPr>
        </p:nvSpPr>
        <p:spPr/>
        <p:txBody>
          <a:bodyPr/>
          <a:lstStyle/>
          <a:p>
            <a:fld id="{0603A7B6-B8CB-49EC-8014-2BAF2690CE30}" type="datetime1">
              <a:rPr lang="en-GB" smtClean="0"/>
              <a:t>13/08/2020</a:t>
            </a:fld>
            <a:endParaRPr lang="en-GB" dirty="0"/>
          </a:p>
        </p:txBody>
      </p:sp>
      <p:sp>
        <p:nvSpPr>
          <p:cNvPr id="3" name="Footer Placeholder 2">
            <a:extLst>
              <a:ext uri="{FF2B5EF4-FFF2-40B4-BE49-F238E27FC236}">
                <a16:creationId xmlns="" xmlns:a16="http://schemas.microsoft.com/office/drawing/2014/main" id="{36F52957-E9D2-4BC1-9175-AE2015123A41}"/>
              </a:ext>
            </a:extLst>
          </p:cNvPr>
          <p:cNvSpPr>
            <a:spLocks noGrp="1"/>
          </p:cNvSpPr>
          <p:nvPr>
            <p:ph type="ftr" sz="quarter" idx="23"/>
          </p:nvPr>
        </p:nvSpPr>
        <p:spPr/>
        <p:txBody>
          <a:bodyPr/>
          <a:lstStyle/>
          <a:p>
            <a:r>
              <a:rPr lang="en-AU" dirty="0" smtClean="0"/>
              <a:t>CC Series- June 2020</a:t>
            </a:r>
            <a:endParaRPr lang="en-GB" dirty="0"/>
          </a:p>
        </p:txBody>
      </p:sp>
      <p:sp>
        <p:nvSpPr>
          <p:cNvPr id="4" name="Slide Number Placeholder 3">
            <a:extLst>
              <a:ext uri="{FF2B5EF4-FFF2-40B4-BE49-F238E27FC236}">
                <a16:creationId xmlns="" xmlns:a16="http://schemas.microsoft.com/office/drawing/2014/main" id="{88921448-69D3-4812-9E4E-59796BD6AAF5}"/>
              </a:ext>
            </a:extLst>
          </p:cNvPr>
          <p:cNvSpPr>
            <a:spLocks noGrp="1"/>
          </p:cNvSpPr>
          <p:nvPr>
            <p:ph type="sldNum" sz="quarter" idx="24"/>
          </p:nvPr>
        </p:nvSpPr>
        <p:spPr/>
        <p:txBody>
          <a:bodyPr/>
          <a:lstStyle/>
          <a:p>
            <a:fld id="{F5AEA0E0-5CC6-4BD0-905C-A0021E419432}" type="slidenum">
              <a:rPr lang="en-GB" smtClean="0"/>
              <a:pPr/>
              <a:t>‹#›</a:t>
            </a:fld>
            <a:endParaRPr lang="en-GB" dirty="0"/>
          </a:p>
        </p:txBody>
      </p:sp>
      <p:sp>
        <p:nvSpPr>
          <p:cNvPr id="5" name="Title 4">
            <a:extLst>
              <a:ext uri="{FF2B5EF4-FFF2-40B4-BE49-F238E27FC236}">
                <a16:creationId xmlns="" xmlns:a16="http://schemas.microsoft.com/office/drawing/2014/main" id="{3E0DC903-2104-42AA-BD14-BA22AE5919E7}"/>
              </a:ext>
            </a:extLst>
          </p:cNvPr>
          <p:cNvSpPr>
            <a:spLocks noGrp="1"/>
          </p:cNvSpPr>
          <p:nvPr>
            <p:ph type="title" hasCustomPrompt="1"/>
          </p:nvPr>
        </p:nvSpPr>
        <p:spPr/>
        <p:txBody>
          <a:bodyPr/>
          <a:lstStyle>
            <a:lvl1pPr>
              <a:defRPr/>
            </a:lvl1pPr>
          </a:lstStyle>
          <a:p>
            <a:r>
              <a:rPr lang="en-US" dirty="0"/>
              <a:t>Click to add title</a:t>
            </a:r>
            <a:endParaRPr lang="en-AU" dirty="0"/>
          </a:p>
        </p:txBody>
      </p:sp>
    </p:spTree>
    <p:extLst>
      <p:ext uri="{BB962C8B-B14F-4D97-AF65-F5344CB8AC3E}">
        <p14:creationId xmlns:p14="http://schemas.microsoft.com/office/powerpoint/2010/main" val="7238762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our images">
    <p:spTree>
      <p:nvGrpSpPr>
        <p:cNvPr id="1" name=""/>
        <p:cNvGrpSpPr/>
        <p:nvPr/>
      </p:nvGrpSpPr>
      <p:grpSpPr>
        <a:xfrm>
          <a:off x="0" y="0"/>
          <a:ext cx="0" cy="0"/>
          <a:chOff x="0" y="0"/>
          <a:chExt cx="0" cy="0"/>
        </a:xfrm>
      </p:grpSpPr>
      <p:sp>
        <p:nvSpPr>
          <p:cNvPr id="13" name="Picture Placeholder 7">
            <a:extLst>
              <a:ext uri="{FF2B5EF4-FFF2-40B4-BE49-F238E27FC236}">
                <a16:creationId xmlns="" xmlns:a16="http://schemas.microsoft.com/office/drawing/2014/main" id="{63261037-D45B-4E11-9F49-85E7F71D81B8}"/>
              </a:ext>
            </a:extLst>
          </p:cNvPr>
          <p:cNvSpPr>
            <a:spLocks noGrp="1"/>
          </p:cNvSpPr>
          <p:nvPr>
            <p:ph type="pic" sz="quarter" idx="14"/>
          </p:nvPr>
        </p:nvSpPr>
        <p:spPr>
          <a:xfrm>
            <a:off x="638718" y="1508720"/>
            <a:ext cx="1485000" cy="1950105"/>
          </a:xfrm>
          <a:solidFill>
            <a:schemeClr val="bg1">
              <a:lumMod val="75000"/>
            </a:schemeClr>
          </a:solidFill>
        </p:spPr>
        <p:txBody>
          <a:bodyPr lIns="216000" tIns="216000" rIns="216000" bIns="216000"/>
          <a:lstStyle>
            <a:lvl1pPr>
              <a:defRPr sz="1400">
                <a:solidFill>
                  <a:schemeClr val="bg1"/>
                </a:solidFill>
              </a:defRPr>
            </a:lvl1pPr>
          </a:lstStyle>
          <a:p>
            <a:r>
              <a:rPr lang="en-US" dirty="0" smtClean="0"/>
              <a:t>Click icon to add picture</a:t>
            </a:r>
            <a:endParaRPr lang="en-AU" dirty="0"/>
          </a:p>
        </p:txBody>
      </p:sp>
      <p:sp>
        <p:nvSpPr>
          <p:cNvPr id="8" name="Text Placeholder 7">
            <a:extLst>
              <a:ext uri="{FF2B5EF4-FFF2-40B4-BE49-F238E27FC236}">
                <a16:creationId xmlns="" xmlns:a16="http://schemas.microsoft.com/office/drawing/2014/main" id="{993902CE-1FC9-4D0C-9B2E-B8A157EEC756}"/>
              </a:ext>
            </a:extLst>
          </p:cNvPr>
          <p:cNvSpPr>
            <a:spLocks noGrp="1"/>
          </p:cNvSpPr>
          <p:nvPr>
            <p:ph type="body" sz="quarter" idx="13" hasCustomPrompt="1"/>
          </p:nvPr>
        </p:nvSpPr>
        <p:spPr>
          <a:xfrm>
            <a:off x="561914" y="3694792"/>
            <a:ext cx="1561805" cy="690225"/>
          </a:xfrm>
        </p:spPr>
        <p:txBody>
          <a:bodyPr/>
          <a:lstStyle>
            <a:lvl1pPr marL="0" marR="0" indent="0" algn="l" defTabSz="914377" rtl="0" eaLnBrk="1" fontAlgn="auto" latinLnBrk="0" hangingPunct="1">
              <a:lnSpc>
                <a:spcPct val="90000"/>
              </a:lnSpc>
              <a:spcBef>
                <a:spcPts val="600"/>
              </a:spcBef>
              <a:spcAft>
                <a:spcPts val="0"/>
              </a:spcAft>
              <a:buClrTx/>
              <a:buSzTx/>
              <a:buFont typeface="Arial" panose="020B0604020202020204" pitchFamily="34" charset="0"/>
              <a:buNone/>
              <a:tabLst/>
              <a:defRPr sz="1600"/>
            </a:lvl1pPr>
            <a:lvl2pPr marL="0" indent="0">
              <a:buFont typeface="Arial" panose="020B0604020202020204" pitchFamily="34" charset="0"/>
              <a:buNone/>
              <a:defRPr sz="1600"/>
            </a:lvl2pPr>
            <a:lvl3pPr marL="215995" indent="-215995">
              <a:buFont typeface="Arial" panose="020B0604020202020204" pitchFamily="34" charset="0"/>
              <a:buChar char="•"/>
              <a:defRPr sz="1600"/>
            </a:lvl3pPr>
            <a:lvl4pPr marL="431989" indent="-215995">
              <a:buFont typeface="Arial" panose="020B0604020202020204" pitchFamily="34" charset="0"/>
              <a:buChar char="–"/>
              <a:defRPr sz="1600"/>
            </a:lvl4pPr>
            <a:lvl5pPr marL="0" indent="0">
              <a:buFont typeface="Arial" panose="020B0604020202020204" pitchFamily="34" charset="0"/>
              <a:buNone/>
              <a:defRPr sz="1600"/>
            </a:lvl5pPr>
            <a:lvl6pPr marL="0" indent="0">
              <a:buFont typeface="Arial" panose="020B0604020202020204" pitchFamily="34" charset="0"/>
              <a:buNone/>
              <a:defRPr sz="1600"/>
            </a:lvl6pPr>
            <a:lvl7pPr marL="0" indent="0">
              <a:buFont typeface="Arial" panose="020B0604020202020204" pitchFamily="34" charset="0"/>
              <a:buNone/>
              <a:defRPr sz="1600"/>
            </a:lvl7pPr>
            <a:lvl8pPr marL="0" indent="0">
              <a:buFont typeface="Arial" panose="020B0604020202020204" pitchFamily="34" charset="0"/>
              <a:buNone/>
              <a:defRPr sz="1600"/>
            </a:lvl8pPr>
            <a:lvl9pPr marL="0" indent="0">
              <a:buFont typeface="Arial" panose="020B0604020202020204" pitchFamily="34" charset="0"/>
              <a:buNone/>
              <a:defRPr sz="1600"/>
            </a:lvl9pPr>
          </a:lstStyle>
          <a:p>
            <a:pPr marL="0" marR="0" lvl="0" indent="0" algn="l" defTabSz="914377" rtl="0" eaLnBrk="1" fontAlgn="auto" latinLnBrk="0" hangingPunct="1">
              <a:lnSpc>
                <a:spcPct val="90000"/>
              </a:lnSpc>
              <a:spcBef>
                <a:spcPts val="600"/>
              </a:spcBef>
              <a:spcAft>
                <a:spcPts val="0"/>
              </a:spcAft>
              <a:buClrTx/>
              <a:buSzTx/>
              <a:buFont typeface="Arial" panose="020B0604020202020204" pitchFamily="34" charset="0"/>
              <a:buNone/>
              <a:tabLst/>
              <a:defRPr/>
            </a:pPr>
            <a:r>
              <a:rPr lang="en-US" dirty="0"/>
              <a:t>Click to add caption, press ‘Increase List Level’ to </a:t>
            </a:r>
            <a:r>
              <a:rPr lang="en-GB" dirty="0"/>
              <a:t>move though the styles</a:t>
            </a:r>
            <a:r>
              <a:rPr lang="en-US" dirty="0"/>
              <a:t>.</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9" name="Picture Placeholder 7">
            <a:extLst>
              <a:ext uri="{FF2B5EF4-FFF2-40B4-BE49-F238E27FC236}">
                <a16:creationId xmlns="" xmlns:a16="http://schemas.microsoft.com/office/drawing/2014/main" id="{93DD6561-FA1F-44D5-B474-0DF3498C0845}"/>
              </a:ext>
            </a:extLst>
          </p:cNvPr>
          <p:cNvSpPr>
            <a:spLocks noGrp="1"/>
          </p:cNvSpPr>
          <p:nvPr>
            <p:ph type="pic" sz="quarter" idx="15"/>
          </p:nvPr>
        </p:nvSpPr>
        <p:spPr>
          <a:xfrm>
            <a:off x="5600114" y="1508719"/>
            <a:ext cx="1485000" cy="1950105"/>
          </a:xfrm>
          <a:solidFill>
            <a:schemeClr val="bg1">
              <a:lumMod val="75000"/>
            </a:schemeClr>
          </a:solidFill>
        </p:spPr>
        <p:txBody>
          <a:bodyPr lIns="216000" tIns="216000" rIns="216000" bIns="216000"/>
          <a:lstStyle>
            <a:lvl1pPr>
              <a:defRPr sz="1400">
                <a:solidFill>
                  <a:schemeClr val="bg1"/>
                </a:solidFill>
              </a:defRPr>
            </a:lvl1pPr>
          </a:lstStyle>
          <a:p>
            <a:r>
              <a:rPr lang="en-US" dirty="0" smtClean="0"/>
              <a:t>Click icon to add picture</a:t>
            </a:r>
            <a:endParaRPr lang="en-AU" dirty="0"/>
          </a:p>
        </p:txBody>
      </p:sp>
      <p:sp>
        <p:nvSpPr>
          <p:cNvPr id="14" name="Picture Placeholder 7">
            <a:extLst>
              <a:ext uri="{FF2B5EF4-FFF2-40B4-BE49-F238E27FC236}">
                <a16:creationId xmlns="" xmlns:a16="http://schemas.microsoft.com/office/drawing/2014/main" id="{9A40BF9E-C319-4006-BB88-D1797F2AED6E}"/>
              </a:ext>
            </a:extLst>
          </p:cNvPr>
          <p:cNvSpPr>
            <a:spLocks noGrp="1"/>
          </p:cNvSpPr>
          <p:nvPr>
            <p:ph type="pic" sz="quarter" idx="19"/>
          </p:nvPr>
        </p:nvSpPr>
        <p:spPr>
          <a:xfrm>
            <a:off x="2292517" y="1508719"/>
            <a:ext cx="1485000" cy="1950105"/>
          </a:xfrm>
          <a:solidFill>
            <a:schemeClr val="bg1">
              <a:lumMod val="75000"/>
            </a:schemeClr>
          </a:solidFill>
        </p:spPr>
        <p:txBody>
          <a:bodyPr lIns="216000" tIns="216000" rIns="216000" bIns="216000"/>
          <a:lstStyle>
            <a:lvl1pPr>
              <a:defRPr sz="1400">
                <a:solidFill>
                  <a:schemeClr val="bg1"/>
                </a:solidFill>
              </a:defRPr>
            </a:lvl1pPr>
          </a:lstStyle>
          <a:p>
            <a:r>
              <a:rPr lang="en-US" dirty="0" smtClean="0"/>
              <a:t>Click icon to add picture</a:t>
            </a:r>
            <a:endParaRPr lang="en-AU" dirty="0"/>
          </a:p>
        </p:txBody>
      </p:sp>
      <p:sp>
        <p:nvSpPr>
          <p:cNvPr id="12" name="Picture Placeholder 7">
            <a:extLst>
              <a:ext uri="{FF2B5EF4-FFF2-40B4-BE49-F238E27FC236}">
                <a16:creationId xmlns="" xmlns:a16="http://schemas.microsoft.com/office/drawing/2014/main" id="{56E290FB-61C1-4DD8-8B1D-7A5D87F50131}"/>
              </a:ext>
            </a:extLst>
          </p:cNvPr>
          <p:cNvSpPr>
            <a:spLocks noGrp="1"/>
          </p:cNvSpPr>
          <p:nvPr>
            <p:ph type="pic" sz="quarter" idx="23"/>
          </p:nvPr>
        </p:nvSpPr>
        <p:spPr>
          <a:xfrm>
            <a:off x="3946316" y="1508719"/>
            <a:ext cx="1485000" cy="1950105"/>
          </a:xfrm>
          <a:solidFill>
            <a:schemeClr val="bg1">
              <a:lumMod val="75000"/>
            </a:schemeClr>
          </a:solidFill>
        </p:spPr>
        <p:txBody>
          <a:bodyPr lIns="216000" tIns="216000" rIns="216000" bIns="216000"/>
          <a:lstStyle>
            <a:lvl1pPr>
              <a:defRPr sz="1400">
                <a:solidFill>
                  <a:schemeClr val="bg1"/>
                </a:solidFill>
              </a:defRPr>
            </a:lvl1pPr>
          </a:lstStyle>
          <a:p>
            <a:r>
              <a:rPr lang="en-US" dirty="0" smtClean="0"/>
              <a:t>Click icon to add picture</a:t>
            </a:r>
            <a:endParaRPr lang="en-AU" dirty="0"/>
          </a:p>
        </p:txBody>
      </p:sp>
      <p:sp>
        <p:nvSpPr>
          <p:cNvPr id="18" name="Text Placeholder 7">
            <a:extLst>
              <a:ext uri="{FF2B5EF4-FFF2-40B4-BE49-F238E27FC236}">
                <a16:creationId xmlns="" xmlns:a16="http://schemas.microsoft.com/office/drawing/2014/main" id="{904CBF40-A4C5-435F-B75C-DAA00F12E7F5}"/>
              </a:ext>
            </a:extLst>
          </p:cNvPr>
          <p:cNvSpPr>
            <a:spLocks noGrp="1"/>
          </p:cNvSpPr>
          <p:nvPr>
            <p:ph type="body" sz="quarter" idx="24" hasCustomPrompt="1"/>
          </p:nvPr>
        </p:nvSpPr>
        <p:spPr>
          <a:xfrm>
            <a:off x="2215713" y="3694792"/>
            <a:ext cx="1561805" cy="690225"/>
          </a:xfrm>
        </p:spPr>
        <p:txBody>
          <a:bodyPr/>
          <a:lstStyle>
            <a:lvl1pPr marL="0" marR="0" indent="0" algn="l" defTabSz="914377" rtl="0" eaLnBrk="1" fontAlgn="auto" latinLnBrk="0" hangingPunct="1">
              <a:lnSpc>
                <a:spcPct val="90000"/>
              </a:lnSpc>
              <a:spcBef>
                <a:spcPts val="600"/>
              </a:spcBef>
              <a:spcAft>
                <a:spcPts val="0"/>
              </a:spcAft>
              <a:buClrTx/>
              <a:buSzTx/>
              <a:buFont typeface="Arial" panose="020B0604020202020204" pitchFamily="34" charset="0"/>
              <a:buNone/>
              <a:tabLst/>
              <a:defRPr sz="1600"/>
            </a:lvl1pPr>
            <a:lvl2pPr marL="0" indent="0">
              <a:buFont typeface="Arial" panose="020B0604020202020204" pitchFamily="34" charset="0"/>
              <a:buNone/>
              <a:defRPr sz="1600"/>
            </a:lvl2pPr>
            <a:lvl3pPr marL="215995" indent="-215995">
              <a:buFont typeface="Arial" panose="020B0604020202020204" pitchFamily="34" charset="0"/>
              <a:buChar char="•"/>
              <a:defRPr sz="1600"/>
            </a:lvl3pPr>
            <a:lvl4pPr marL="431989" indent="-215995">
              <a:buFont typeface="Arial" panose="020B0604020202020204" pitchFamily="34" charset="0"/>
              <a:buChar char="–"/>
              <a:defRPr sz="1600"/>
            </a:lvl4pPr>
            <a:lvl5pPr marL="0" indent="0">
              <a:buFont typeface="Arial" panose="020B0604020202020204" pitchFamily="34" charset="0"/>
              <a:buNone/>
              <a:defRPr sz="1600"/>
            </a:lvl5pPr>
            <a:lvl6pPr marL="0" indent="0">
              <a:buFont typeface="Arial" panose="020B0604020202020204" pitchFamily="34" charset="0"/>
              <a:buNone/>
              <a:defRPr sz="1600"/>
            </a:lvl6pPr>
            <a:lvl7pPr marL="0" indent="0">
              <a:buFont typeface="Arial" panose="020B0604020202020204" pitchFamily="34" charset="0"/>
              <a:buNone/>
              <a:defRPr sz="1600"/>
            </a:lvl7pPr>
            <a:lvl8pPr marL="0" indent="0">
              <a:buFont typeface="Arial" panose="020B0604020202020204" pitchFamily="34" charset="0"/>
              <a:buNone/>
              <a:defRPr sz="1600"/>
            </a:lvl8pPr>
            <a:lvl9pPr marL="0" indent="0">
              <a:buFont typeface="Arial" panose="020B0604020202020204" pitchFamily="34" charset="0"/>
              <a:buNone/>
              <a:defRPr sz="1600"/>
            </a:lvl9pPr>
          </a:lstStyle>
          <a:p>
            <a:pPr marL="0" marR="0" lvl="0" indent="0" algn="l" defTabSz="914377" rtl="0" eaLnBrk="1" fontAlgn="auto" latinLnBrk="0" hangingPunct="1">
              <a:lnSpc>
                <a:spcPct val="90000"/>
              </a:lnSpc>
              <a:spcBef>
                <a:spcPts val="600"/>
              </a:spcBef>
              <a:spcAft>
                <a:spcPts val="0"/>
              </a:spcAft>
              <a:buClrTx/>
              <a:buSzTx/>
              <a:buFont typeface="Arial" panose="020B0604020202020204" pitchFamily="34" charset="0"/>
              <a:buNone/>
              <a:tabLst/>
              <a:defRPr/>
            </a:pPr>
            <a:r>
              <a:rPr lang="en-US" dirty="0"/>
              <a:t>Click to add caption, press ‘Increase List Level’ to </a:t>
            </a:r>
            <a:r>
              <a:rPr lang="en-GB" dirty="0"/>
              <a:t>move though the styles</a:t>
            </a:r>
            <a:r>
              <a:rPr lang="en-US" dirty="0"/>
              <a:t>.</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19" name="Text Placeholder 7">
            <a:extLst>
              <a:ext uri="{FF2B5EF4-FFF2-40B4-BE49-F238E27FC236}">
                <a16:creationId xmlns="" xmlns:a16="http://schemas.microsoft.com/office/drawing/2014/main" id="{A7898615-5AC8-4502-9CD1-E92BDEEC6E7D}"/>
              </a:ext>
            </a:extLst>
          </p:cNvPr>
          <p:cNvSpPr>
            <a:spLocks noGrp="1"/>
          </p:cNvSpPr>
          <p:nvPr>
            <p:ph type="body" sz="quarter" idx="25" hasCustomPrompt="1"/>
          </p:nvPr>
        </p:nvSpPr>
        <p:spPr>
          <a:xfrm>
            <a:off x="3869511" y="3694792"/>
            <a:ext cx="1561805" cy="690225"/>
          </a:xfrm>
        </p:spPr>
        <p:txBody>
          <a:bodyPr/>
          <a:lstStyle>
            <a:lvl1pPr marL="0" marR="0" indent="0" algn="l" defTabSz="914377" rtl="0" eaLnBrk="1" fontAlgn="auto" latinLnBrk="0" hangingPunct="1">
              <a:lnSpc>
                <a:spcPct val="90000"/>
              </a:lnSpc>
              <a:spcBef>
                <a:spcPts val="600"/>
              </a:spcBef>
              <a:spcAft>
                <a:spcPts val="0"/>
              </a:spcAft>
              <a:buClrTx/>
              <a:buSzTx/>
              <a:buFont typeface="Arial" panose="020B0604020202020204" pitchFamily="34" charset="0"/>
              <a:buNone/>
              <a:tabLst/>
              <a:defRPr sz="1600"/>
            </a:lvl1pPr>
            <a:lvl2pPr marL="0" indent="0">
              <a:buFont typeface="Arial" panose="020B0604020202020204" pitchFamily="34" charset="0"/>
              <a:buNone/>
              <a:defRPr sz="1600"/>
            </a:lvl2pPr>
            <a:lvl3pPr marL="215995" indent="-215995">
              <a:buFont typeface="Arial" panose="020B0604020202020204" pitchFamily="34" charset="0"/>
              <a:buChar char="•"/>
              <a:defRPr sz="1600"/>
            </a:lvl3pPr>
            <a:lvl4pPr marL="431989" indent="-215995">
              <a:buFont typeface="Arial" panose="020B0604020202020204" pitchFamily="34" charset="0"/>
              <a:buChar char="–"/>
              <a:defRPr sz="1600"/>
            </a:lvl4pPr>
            <a:lvl5pPr marL="0" indent="0">
              <a:buFont typeface="Arial" panose="020B0604020202020204" pitchFamily="34" charset="0"/>
              <a:buNone/>
              <a:defRPr sz="1600"/>
            </a:lvl5pPr>
            <a:lvl6pPr marL="0" indent="0">
              <a:buFont typeface="Arial" panose="020B0604020202020204" pitchFamily="34" charset="0"/>
              <a:buNone/>
              <a:defRPr sz="1600"/>
            </a:lvl6pPr>
            <a:lvl7pPr marL="0" indent="0">
              <a:buFont typeface="Arial" panose="020B0604020202020204" pitchFamily="34" charset="0"/>
              <a:buNone/>
              <a:defRPr sz="1600"/>
            </a:lvl7pPr>
            <a:lvl8pPr marL="0" indent="0">
              <a:buFont typeface="Arial" panose="020B0604020202020204" pitchFamily="34" charset="0"/>
              <a:buNone/>
              <a:defRPr sz="1600"/>
            </a:lvl8pPr>
            <a:lvl9pPr marL="0" indent="0">
              <a:buFont typeface="Arial" panose="020B0604020202020204" pitchFamily="34" charset="0"/>
              <a:buNone/>
              <a:defRPr sz="1600"/>
            </a:lvl9pPr>
          </a:lstStyle>
          <a:p>
            <a:pPr marL="0" marR="0" lvl="0" indent="0" algn="l" defTabSz="914377" rtl="0" eaLnBrk="1" fontAlgn="auto" latinLnBrk="0" hangingPunct="1">
              <a:lnSpc>
                <a:spcPct val="90000"/>
              </a:lnSpc>
              <a:spcBef>
                <a:spcPts val="600"/>
              </a:spcBef>
              <a:spcAft>
                <a:spcPts val="0"/>
              </a:spcAft>
              <a:buClrTx/>
              <a:buSzTx/>
              <a:buFont typeface="Arial" panose="020B0604020202020204" pitchFamily="34" charset="0"/>
              <a:buNone/>
              <a:tabLst/>
              <a:defRPr/>
            </a:pPr>
            <a:r>
              <a:rPr lang="en-US" dirty="0"/>
              <a:t>Click to add caption, press ‘Increase List Level’ to </a:t>
            </a:r>
            <a:r>
              <a:rPr lang="en-GB" dirty="0"/>
              <a:t>move though the styles</a:t>
            </a:r>
            <a:r>
              <a:rPr lang="en-US" dirty="0"/>
              <a:t>.</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20" name="Text Placeholder 7">
            <a:extLst>
              <a:ext uri="{FF2B5EF4-FFF2-40B4-BE49-F238E27FC236}">
                <a16:creationId xmlns="" xmlns:a16="http://schemas.microsoft.com/office/drawing/2014/main" id="{4DB80D24-5E0D-49CE-ACF6-C1583FE49093}"/>
              </a:ext>
            </a:extLst>
          </p:cNvPr>
          <p:cNvSpPr>
            <a:spLocks noGrp="1"/>
          </p:cNvSpPr>
          <p:nvPr>
            <p:ph type="body" sz="quarter" idx="26" hasCustomPrompt="1"/>
          </p:nvPr>
        </p:nvSpPr>
        <p:spPr>
          <a:xfrm>
            <a:off x="5523310" y="3694792"/>
            <a:ext cx="1561805" cy="690225"/>
          </a:xfrm>
        </p:spPr>
        <p:txBody>
          <a:bodyPr/>
          <a:lstStyle>
            <a:lvl1pPr marL="0" marR="0" indent="0" algn="l" defTabSz="914377" rtl="0" eaLnBrk="1" fontAlgn="auto" latinLnBrk="0" hangingPunct="1">
              <a:lnSpc>
                <a:spcPct val="90000"/>
              </a:lnSpc>
              <a:spcBef>
                <a:spcPts val="600"/>
              </a:spcBef>
              <a:spcAft>
                <a:spcPts val="0"/>
              </a:spcAft>
              <a:buClrTx/>
              <a:buSzTx/>
              <a:buFont typeface="Arial" panose="020B0604020202020204" pitchFamily="34" charset="0"/>
              <a:buNone/>
              <a:tabLst/>
              <a:defRPr sz="1600"/>
            </a:lvl1pPr>
            <a:lvl2pPr marL="0" indent="0">
              <a:buFont typeface="Arial" panose="020B0604020202020204" pitchFamily="34" charset="0"/>
              <a:buNone/>
              <a:defRPr sz="1600"/>
            </a:lvl2pPr>
            <a:lvl3pPr marL="215995" indent="-215995">
              <a:buFont typeface="Arial" panose="020B0604020202020204" pitchFamily="34" charset="0"/>
              <a:buChar char="•"/>
              <a:defRPr sz="1600"/>
            </a:lvl3pPr>
            <a:lvl4pPr marL="431989" indent="-215995">
              <a:buFont typeface="Arial" panose="020B0604020202020204" pitchFamily="34" charset="0"/>
              <a:buChar char="–"/>
              <a:defRPr sz="1600"/>
            </a:lvl4pPr>
            <a:lvl5pPr marL="0" indent="0">
              <a:buFont typeface="Arial" panose="020B0604020202020204" pitchFamily="34" charset="0"/>
              <a:buNone/>
              <a:defRPr sz="1600"/>
            </a:lvl5pPr>
            <a:lvl6pPr marL="0" indent="0">
              <a:buFont typeface="Arial" panose="020B0604020202020204" pitchFamily="34" charset="0"/>
              <a:buNone/>
              <a:defRPr sz="1600"/>
            </a:lvl6pPr>
            <a:lvl7pPr marL="0" indent="0">
              <a:buFont typeface="Arial" panose="020B0604020202020204" pitchFamily="34" charset="0"/>
              <a:buNone/>
              <a:defRPr sz="1600"/>
            </a:lvl7pPr>
            <a:lvl8pPr marL="0" indent="0">
              <a:buFont typeface="Arial" panose="020B0604020202020204" pitchFamily="34" charset="0"/>
              <a:buNone/>
              <a:defRPr sz="1600"/>
            </a:lvl8pPr>
            <a:lvl9pPr marL="0" indent="0">
              <a:buFont typeface="Arial" panose="020B0604020202020204" pitchFamily="34" charset="0"/>
              <a:buNone/>
              <a:defRPr sz="1600"/>
            </a:lvl9pPr>
          </a:lstStyle>
          <a:p>
            <a:pPr marL="0" marR="0" lvl="0" indent="0" algn="l" defTabSz="914377" rtl="0" eaLnBrk="1" fontAlgn="auto" latinLnBrk="0" hangingPunct="1">
              <a:lnSpc>
                <a:spcPct val="90000"/>
              </a:lnSpc>
              <a:spcBef>
                <a:spcPts val="600"/>
              </a:spcBef>
              <a:spcAft>
                <a:spcPts val="0"/>
              </a:spcAft>
              <a:buClrTx/>
              <a:buSzTx/>
              <a:buFont typeface="Arial" panose="020B0604020202020204" pitchFamily="34" charset="0"/>
              <a:buNone/>
              <a:tabLst/>
              <a:defRPr/>
            </a:pPr>
            <a:r>
              <a:rPr lang="en-US" dirty="0"/>
              <a:t>Click to add caption, press ‘Increase List Level’ to </a:t>
            </a:r>
            <a:r>
              <a:rPr lang="en-GB" dirty="0"/>
              <a:t>move though the styles</a:t>
            </a:r>
            <a:r>
              <a:rPr lang="en-US" dirty="0"/>
              <a:t>.</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2" name="Date Placeholder 1">
            <a:extLst>
              <a:ext uri="{FF2B5EF4-FFF2-40B4-BE49-F238E27FC236}">
                <a16:creationId xmlns="" xmlns:a16="http://schemas.microsoft.com/office/drawing/2014/main" id="{E0C8740C-2B4B-4DF1-8A6A-3771E5BCF956}"/>
              </a:ext>
            </a:extLst>
          </p:cNvPr>
          <p:cNvSpPr>
            <a:spLocks noGrp="1"/>
          </p:cNvSpPr>
          <p:nvPr>
            <p:ph type="dt" sz="half" idx="27"/>
          </p:nvPr>
        </p:nvSpPr>
        <p:spPr/>
        <p:txBody>
          <a:bodyPr/>
          <a:lstStyle/>
          <a:p>
            <a:fld id="{87F033A1-D3DD-4749-B803-BFB97EF28C8E}" type="datetime1">
              <a:rPr lang="en-GB" smtClean="0"/>
              <a:t>13/08/2020</a:t>
            </a:fld>
            <a:endParaRPr lang="en-GB" dirty="0"/>
          </a:p>
        </p:txBody>
      </p:sp>
      <p:sp>
        <p:nvSpPr>
          <p:cNvPr id="3" name="Footer Placeholder 2">
            <a:extLst>
              <a:ext uri="{FF2B5EF4-FFF2-40B4-BE49-F238E27FC236}">
                <a16:creationId xmlns="" xmlns:a16="http://schemas.microsoft.com/office/drawing/2014/main" id="{CEE2BEC2-F4B2-4336-A787-F2BF7623EF52}"/>
              </a:ext>
            </a:extLst>
          </p:cNvPr>
          <p:cNvSpPr>
            <a:spLocks noGrp="1"/>
          </p:cNvSpPr>
          <p:nvPr>
            <p:ph type="ftr" sz="quarter" idx="28"/>
          </p:nvPr>
        </p:nvSpPr>
        <p:spPr/>
        <p:txBody>
          <a:bodyPr/>
          <a:lstStyle/>
          <a:p>
            <a:r>
              <a:rPr lang="en-AU" dirty="0" smtClean="0"/>
              <a:t>CC Series- June 2020</a:t>
            </a:r>
            <a:endParaRPr lang="en-GB" dirty="0"/>
          </a:p>
        </p:txBody>
      </p:sp>
      <p:sp>
        <p:nvSpPr>
          <p:cNvPr id="4" name="Slide Number Placeholder 3">
            <a:extLst>
              <a:ext uri="{FF2B5EF4-FFF2-40B4-BE49-F238E27FC236}">
                <a16:creationId xmlns="" xmlns:a16="http://schemas.microsoft.com/office/drawing/2014/main" id="{314CE923-D6C4-4A59-A8E3-EED1A294DEA7}"/>
              </a:ext>
            </a:extLst>
          </p:cNvPr>
          <p:cNvSpPr>
            <a:spLocks noGrp="1"/>
          </p:cNvSpPr>
          <p:nvPr>
            <p:ph type="sldNum" sz="quarter" idx="29"/>
          </p:nvPr>
        </p:nvSpPr>
        <p:spPr/>
        <p:txBody>
          <a:bodyPr/>
          <a:lstStyle/>
          <a:p>
            <a:fld id="{F5AEA0E0-5CC6-4BD0-905C-A0021E419432}" type="slidenum">
              <a:rPr lang="en-GB" smtClean="0"/>
              <a:pPr/>
              <a:t>‹#›</a:t>
            </a:fld>
            <a:endParaRPr lang="en-GB" dirty="0"/>
          </a:p>
        </p:txBody>
      </p:sp>
      <p:sp>
        <p:nvSpPr>
          <p:cNvPr id="5" name="Title 4">
            <a:extLst>
              <a:ext uri="{FF2B5EF4-FFF2-40B4-BE49-F238E27FC236}">
                <a16:creationId xmlns="" xmlns:a16="http://schemas.microsoft.com/office/drawing/2014/main" id="{FFEFDABD-AAC4-4248-ABCB-080E394E44CB}"/>
              </a:ext>
            </a:extLst>
          </p:cNvPr>
          <p:cNvSpPr>
            <a:spLocks noGrp="1"/>
          </p:cNvSpPr>
          <p:nvPr>
            <p:ph type="title" hasCustomPrompt="1"/>
          </p:nvPr>
        </p:nvSpPr>
        <p:spPr/>
        <p:txBody>
          <a:bodyPr/>
          <a:lstStyle>
            <a:lvl1pPr>
              <a:defRPr/>
            </a:lvl1pPr>
          </a:lstStyle>
          <a:p>
            <a:r>
              <a:rPr lang="en-US" dirty="0"/>
              <a:t>Click to add title</a:t>
            </a:r>
            <a:endParaRPr lang="en-AU" dirty="0"/>
          </a:p>
        </p:txBody>
      </p:sp>
    </p:spTree>
    <p:extLst>
      <p:ext uri="{BB962C8B-B14F-4D97-AF65-F5344CB8AC3E}">
        <p14:creationId xmlns:p14="http://schemas.microsoft.com/office/powerpoint/2010/main" val="32389141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1" name="Date Placeholder 80">
            <a:extLst>
              <a:ext uri="{FF2B5EF4-FFF2-40B4-BE49-F238E27FC236}">
                <a16:creationId xmlns="" xmlns:a16="http://schemas.microsoft.com/office/drawing/2014/main" id="{222EC386-511A-47EE-9212-E95D1D5BACD1}"/>
              </a:ext>
            </a:extLst>
          </p:cNvPr>
          <p:cNvSpPr>
            <a:spLocks noGrp="1"/>
          </p:cNvSpPr>
          <p:nvPr>
            <p:ph type="dt" sz="half" idx="10"/>
          </p:nvPr>
        </p:nvSpPr>
        <p:spPr/>
        <p:txBody>
          <a:bodyPr/>
          <a:lstStyle/>
          <a:p>
            <a:fld id="{59EF1411-6999-4E62-A386-1D6B1FF05DBA}" type="datetime1">
              <a:rPr lang="en-GB" smtClean="0"/>
              <a:t>13/08/2020</a:t>
            </a:fld>
            <a:endParaRPr lang="en-GB" dirty="0"/>
          </a:p>
        </p:txBody>
      </p:sp>
      <p:sp>
        <p:nvSpPr>
          <p:cNvPr id="82" name="Footer Placeholder 81">
            <a:extLst>
              <a:ext uri="{FF2B5EF4-FFF2-40B4-BE49-F238E27FC236}">
                <a16:creationId xmlns="" xmlns:a16="http://schemas.microsoft.com/office/drawing/2014/main" id="{763D712B-55C0-467E-BC12-A28518F20438}"/>
              </a:ext>
            </a:extLst>
          </p:cNvPr>
          <p:cNvSpPr>
            <a:spLocks noGrp="1"/>
          </p:cNvSpPr>
          <p:nvPr>
            <p:ph type="ftr" sz="quarter" idx="11"/>
          </p:nvPr>
        </p:nvSpPr>
        <p:spPr/>
        <p:txBody>
          <a:bodyPr/>
          <a:lstStyle/>
          <a:p>
            <a:r>
              <a:rPr lang="en-AU" dirty="0" smtClean="0"/>
              <a:t>CC Series- June 2020</a:t>
            </a:r>
            <a:endParaRPr lang="en-GB" dirty="0"/>
          </a:p>
        </p:txBody>
      </p:sp>
      <p:sp>
        <p:nvSpPr>
          <p:cNvPr id="83" name="Slide Number Placeholder 82">
            <a:extLst>
              <a:ext uri="{FF2B5EF4-FFF2-40B4-BE49-F238E27FC236}">
                <a16:creationId xmlns="" xmlns:a16="http://schemas.microsoft.com/office/drawing/2014/main" id="{BEC6929B-225C-4900-962A-DA7074DCD282}"/>
              </a:ext>
            </a:extLst>
          </p:cNvPr>
          <p:cNvSpPr>
            <a:spLocks noGrp="1"/>
          </p:cNvSpPr>
          <p:nvPr>
            <p:ph type="sldNum" sz="quarter" idx="12"/>
          </p:nvPr>
        </p:nvSpPr>
        <p:spPr/>
        <p:txBody>
          <a:bodyPr/>
          <a:lstStyle/>
          <a:p>
            <a:fld id="{F5AEA0E0-5CC6-4BD0-905C-A0021E419432}" type="slidenum">
              <a:rPr lang="en-GB" smtClean="0"/>
              <a:pPr/>
              <a:t>‹#›</a:t>
            </a:fld>
            <a:endParaRPr lang="en-GB" dirty="0"/>
          </a:p>
        </p:txBody>
      </p:sp>
    </p:spTree>
    <p:extLst>
      <p:ext uri="{BB962C8B-B14F-4D97-AF65-F5344CB8AC3E}">
        <p14:creationId xmlns:p14="http://schemas.microsoft.com/office/powerpoint/2010/main" val="1702981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tructions 2">
    <p:spTree>
      <p:nvGrpSpPr>
        <p:cNvPr id="1" name=""/>
        <p:cNvGrpSpPr/>
        <p:nvPr/>
      </p:nvGrpSpPr>
      <p:grpSpPr>
        <a:xfrm>
          <a:off x="0" y="0"/>
          <a:ext cx="0" cy="0"/>
          <a:chOff x="0" y="0"/>
          <a:chExt cx="0" cy="0"/>
        </a:xfrm>
      </p:grpSpPr>
      <p:sp>
        <p:nvSpPr>
          <p:cNvPr id="81" name="Date Placeholder 80">
            <a:extLst>
              <a:ext uri="{FF2B5EF4-FFF2-40B4-BE49-F238E27FC236}">
                <a16:creationId xmlns="" xmlns:a16="http://schemas.microsoft.com/office/drawing/2014/main" id="{222EC386-511A-47EE-9212-E95D1D5BACD1}"/>
              </a:ext>
            </a:extLst>
          </p:cNvPr>
          <p:cNvSpPr>
            <a:spLocks noGrp="1"/>
          </p:cNvSpPr>
          <p:nvPr>
            <p:ph type="dt" sz="half" idx="10"/>
          </p:nvPr>
        </p:nvSpPr>
        <p:spPr/>
        <p:txBody>
          <a:bodyPr/>
          <a:lstStyle/>
          <a:p>
            <a:fld id="{A0939791-E6BA-47B4-B065-9EAA00238464}" type="datetime1">
              <a:rPr lang="en-GB" smtClean="0"/>
              <a:t>13/08/2020</a:t>
            </a:fld>
            <a:endParaRPr lang="en-GB" dirty="0"/>
          </a:p>
        </p:txBody>
      </p:sp>
      <p:sp>
        <p:nvSpPr>
          <p:cNvPr id="82" name="Footer Placeholder 81">
            <a:extLst>
              <a:ext uri="{FF2B5EF4-FFF2-40B4-BE49-F238E27FC236}">
                <a16:creationId xmlns="" xmlns:a16="http://schemas.microsoft.com/office/drawing/2014/main" id="{763D712B-55C0-467E-BC12-A28518F20438}"/>
              </a:ext>
            </a:extLst>
          </p:cNvPr>
          <p:cNvSpPr>
            <a:spLocks noGrp="1"/>
          </p:cNvSpPr>
          <p:nvPr>
            <p:ph type="ftr" sz="quarter" idx="11"/>
          </p:nvPr>
        </p:nvSpPr>
        <p:spPr/>
        <p:txBody>
          <a:bodyPr/>
          <a:lstStyle/>
          <a:p>
            <a:r>
              <a:rPr lang="en-AU" dirty="0" smtClean="0"/>
              <a:t>CC Series- June 2020</a:t>
            </a:r>
            <a:endParaRPr lang="en-GB" dirty="0"/>
          </a:p>
        </p:txBody>
      </p:sp>
      <p:sp>
        <p:nvSpPr>
          <p:cNvPr id="83" name="Slide Number Placeholder 82">
            <a:extLst>
              <a:ext uri="{FF2B5EF4-FFF2-40B4-BE49-F238E27FC236}">
                <a16:creationId xmlns="" xmlns:a16="http://schemas.microsoft.com/office/drawing/2014/main" id="{BEC6929B-225C-4900-962A-DA7074DCD282}"/>
              </a:ext>
            </a:extLst>
          </p:cNvPr>
          <p:cNvSpPr>
            <a:spLocks noGrp="1"/>
          </p:cNvSpPr>
          <p:nvPr>
            <p:ph type="sldNum" sz="quarter" idx="12"/>
          </p:nvPr>
        </p:nvSpPr>
        <p:spPr/>
        <p:txBody>
          <a:bodyPr/>
          <a:lstStyle/>
          <a:p>
            <a:fld id="{F5AEA0E0-5CC6-4BD0-905C-A0021E419432}" type="slidenum">
              <a:rPr lang="en-GB" smtClean="0"/>
              <a:pPr/>
              <a:t>‹#›</a:t>
            </a:fld>
            <a:endParaRPr lang="en-GB" dirty="0"/>
          </a:p>
        </p:txBody>
      </p:sp>
      <p:sp>
        <p:nvSpPr>
          <p:cNvPr id="6" name="Title 1">
            <a:extLst>
              <a:ext uri="{FF2B5EF4-FFF2-40B4-BE49-F238E27FC236}">
                <a16:creationId xmlns="" xmlns:a16="http://schemas.microsoft.com/office/drawing/2014/main" id="{2F214F9A-07E7-4D4C-8FE6-333609231553}"/>
              </a:ext>
            </a:extLst>
          </p:cNvPr>
          <p:cNvSpPr txBox="1">
            <a:spLocks/>
          </p:cNvSpPr>
          <p:nvPr userDrawn="1"/>
        </p:nvSpPr>
        <p:spPr>
          <a:xfrm>
            <a:off x="628650" y="861937"/>
            <a:ext cx="7886700" cy="1113567"/>
          </a:xfrm>
          <a:prstGeom prst="rect">
            <a:avLst/>
          </a:prstGeom>
        </p:spPr>
        <p:txBody>
          <a:bodyPr/>
          <a:lstStyle>
            <a:lvl1pPr algn="l" defTabSz="914400" rtl="0" eaLnBrk="1" latinLnBrk="0" hangingPunct="1">
              <a:lnSpc>
                <a:spcPct val="90000"/>
              </a:lnSpc>
              <a:spcBef>
                <a:spcPct val="0"/>
              </a:spcBef>
              <a:buNone/>
              <a:defRPr sz="2800" kern="1200">
                <a:solidFill>
                  <a:schemeClr val="tx1"/>
                </a:solidFill>
                <a:latin typeface="+mj-lt"/>
                <a:ea typeface="+mj-ea"/>
                <a:cs typeface="+mj-cs"/>
              </a:defRPr>
            </a:lvl1pPr>
          </a:lstStyle>
          <a:p>
            <a:endParaRPr lang="en-US" sz="2800" dirty="0"/>
          </a:p>
        </p:txBody>
      </p:sp>
      <p:graphicFrame>
        <p:nvGraphicFramePr>
          <p:cNvPr id="9" name="Content Placeholder 19">
            <a:extLst>
              <a:ext uri="{FF2B5EF4-FFF2-40B4-BE49-F238E27FC236}">
                <a16:creationId xmlns="" xmlns:a16="http://schemas.microsoft.com/office/drawing/2014/main" id="{FB5EE7A4-41D0-4D0D-8671-D51B23B9056B}"/>
              </a:ext>
            </a:extLst>
          </p:cNvPr>
          <p:cNvGraphicFramePr>
            <a:graphicFrameLocks/>
          </p:cNvGraphicFramePr>
          <p:nvPr userDrawn="1">
            <p:extLst>
              <p:ext uri="{D42A27DB-BD31-4B8C-83A1-F6EECF244321}">
                <p14:modId xmlns:p14="http://schemas.microsoft.com/office/powerpoint/2010/main" val="879488583"/>
              </p:ext>
            </p:extLst>
          </p:nvPr>
        </p:nvGraphicFramePr>
        <p:xfrm>
          <a:off x="4138612" y="1825625"/>
          <a:ext cx="3212745" cy="2908176"/>
        </p:xfrm>
        <a:graphic>
          <a:graphicData uri="http://schemas.openxmlformats.org/drawingml/2006/table">
            <a:tbl>
              <a:tblPr>
                <a:tableStyleId>{5C22544A-7EE6-4342-B048-85BDC9FD1C3A}</a:tableStyleId>
              </a:tblPr>
              <a:tblGrid>
                <a:gridCol w="1070915">
                  <a:extLst>
                    <a:ext uri="{9D8B030D-6E8A-4147-A177-3AD203B41FA5}">
                      <a16:colId xmlns="" xmlns:a16="http://schemas.microsoft.com/office/drawing/2014/main" val="20000"/>
                    </a:ext>
                  </a:extLst>
                </a:gridCol>
                <a:gridCol w="1070915">
                  <a:extLst>
                    <a:ext uri="{9D8B030D-6E8A-4147-A177-3AD203B41FA5}">
                      <a16:colId xmlns="" xmlns:a16="http://schemas.microsoft.com/office/drawing/2014/main" val="20001"/>
                    </a:ext>
                  </a:extLst>
                </a:gridCol>
                <a:gridCol w="1070915">
                  <a:extLst>
                    <a:ext uri="{9D8B030D-6E8A-4147-A177-3AD203B41FA5}">
                      <a16:colId xmlns="" xmlns:a16="http://schemas.microsoft.com/office/drawing/2014/main" val="20002"/>
                    </a:ext>
                  </a:extLst>
                </a:gridCol>
              </a:tblGrid>
              <a:tr h="489986">
                <a:tc>
                  <a:txBody>
                    <a:bodyPr/>
                    <a:lstStyle/>
                    <a:p>
                      <a:pPr algn="l"/>
                      <a:r>
                        <a:rPr lang="en-US" sz="1400" b="1" dirty="0">
                          <a:solidFill>
                            <a:schemeClr val="tx2"/>
                          </a:solidFill>
                          <a:latin typeface="Arial" charset="0"/>
                          <a:ea typeface="Arial" charset="0"/>
                          <a:cs typeface="Arial" charset="0"/>
                        </a:rPr>
                        <a:t>Heading Bold</a:t>
                      </a:r>
                    </a:p>
                  </a:txBody>
                  <a:tcPr marL="68580" marR="68580" anchor="ctr">
                    <a:lnL w="12700" cmpd="sng">
                      <a:noFill/>
                    </a:lnL>
                    <a:lnR w="19050" cap="flat" cmpd="sng" algn="ctr">
                      <a:solidFill>
                        <a:schemeClr val="bg1"/>
                      </a:solidFill>
                      <a:prstDash val="solid"/>
                      <a:round/>
                      <a:headEnd type="none" w="med" len="med"/>
                      <a:tailEnd type="none" w="med" len="med"/>
                    </a:lnR>
                    <a:lnT w="12700" cmpd="sng">
                      <a:noFill/>
                    </a:lnT>
                    <a:lnB w="285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1400" b="1" dirty="0">
                          <a:solidFill>
                            <a:schemeClr val="tx2"/>
                          </a:solidFill>
                          <a:latin typeface="Arial" charset="0"/>
                          <a:ea typeface="Arial" charset="0"/>
                          <a:cs typeface="Arial" charset="0"/>
                        </a:rPr>
                        <a:t>Heading </a:t>
                      </a:r>
                    </a:p>
                  </a:txBody>
                  <a:tcPr marL="68580" marR="6858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mpd="sng">
                      <a:noFill/>
                    </a:lnT>
                    <a:lnB w="285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1400" b="1" dirty="0">
                          <a:solidFill>
                            <a:schemeClr val="tx2"/>
                          </a:solidFill>
                          <a:latin typeface="Arial" charset="0"/>
                          <a:ea typeface="Arial" charset="0"/>
                          <a:cs typeface="Arial" charset="0"/>
                        </a:rPr>
                        <a:t>Heading </a:t>
                      </a:r>
                    </a:p>
                  </a:txBody>
                  <a:tcPr marL="68580" marR="6858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mpd="sng">
                      <a:noFill/>
                    </a:lnT>
                    <a:lnB w="285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0"/>
                  </a:ext>
                </a:extLst>
              </a:tr>
              <a:tr h="398336">
                <a:tc>
                  <a:txBody>
                    <a:bodyPr/>
                    <a:lstStyle/>
                    <a:p>
                      <a:pPr algn="l"/>
                      <a:r>
                        <a:rPr lang="en-US" sz="1400" dirty="0">
                          <a:solidFill>
                            <a:schemeClr val="tx1">
                              <a:lumMod val="85000"/>
                              <a:lumOff val="15000"/>
                            </a:schemeClr>
                          </a:solidFill>
                          <a:latin typeface="Arial" charset="0"/>
                          <a:ea typeface="Arial" charset="0"/>
                          <a:cs typeface="Arial" charset="0"/>
                        </a:rPr>
                        <a:t>XYZ </a:t>
                      </a:r>
                    </a:p>
                  </a:txBody>
                  <a:tcPr marL="68580" marR="68580" anchor="ctr">
                    <a:lnL w="12700" cmpd="sng">
                      <a:noFill/>
                    </a:lnL>
                    <a:lnR w="19050" cap="flat" cmpd="sng" algn="ctr">
                      <a:noFill/>
                      <a:prstDash val="solid"/>
                      <a:round/>
                      <a:headEnd type="none" w="med" len="med"/>
                      <a:tailEnd type="none" w="med" len="med"/>
                    </a:lnR>
                    <a:lnT w="28575" cap="flat" cmpd="sng" algn="ctr">
                      <a:solidFill>
                        <a:schemeClr val="tx2"/>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1400" dirty="0">
                          <a:solidFill>
                            <a:schemeClr val="tx1">
                              <a:lumMod val="85000"/>
                              <a:lumOff val="15000"/>
                            </a:schemeClr>
                          </a:solidFill>
                          <a:latin typeface="Arial" charset="0"/>
                          <a:ea typeface="Arial" charset="0"/>
                          <a:cs typeface="Arial" charset="0"/>
                        </a:rPr>
                        <a:t>XYZ</a:t>
                      </a:r>
                    </a:p>
                  </a:txBody>
                  <a:tcPr marL="68580" marR="6858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2"/>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a:r>
                        <a:rPr lang="en-US" sz="1400" dirty="0">
                          <a:solidFill>
                            <a:schemeClr val="tx1">
                              <a:lumMod val="85000"/>
                              <a:lumOff val="15000"/>
                            </a:schemeClr>
                          </a:solidFill>
                          <a:latin typeface="Arial" charset="0"/>
                          <a:ea typeface="Arial" charset="0"/>
                          <a:cs typeface="Arial" charset="0"/>
                        </a:rPr>
                        <a:t>XYZ</a:t>
                      </a:r>
                    </a:p>
                  </a:txBody>
                  <a:tcPr marL="68580" marR="6858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2"/>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r h="3983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lumMod val="85000"/>
                              <a:lumOff val="15000"/>
                            </a:schemeClr>
                          </a:solidFill>
                          <a:latin typeface="Arial" charset="0"/>
                          <a:ea typeface="Arial" charset="0"/>
                          <a:cs typeface="Arial" charset="0"/>
                        </a:rPr>
                        <a:t>XYZ</a:t>
                      </a:r>
                    </a:p>
                  </a:txBody>
                  <a:tcPr marL="68580" marR="68580" anchor="ctr">
                    <a:lnL w="12700" cmpd="sng">
                      <a:noFill/>
                    </a:lnL>
                    <a:lnR w="19050" cap="flat" cmpd="sng" algn="ctr">
                      <a:no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lumMod val="85000"/>
                              <a:lumOff val="15000"/>
                            </a:schemeClr>
                          </a:solidFill>
                          <a:latin typeface="Arial" charset="0"/>
                          <a:ea typeface="Arial" charset="0"/>
                          <a:cs typeface="Arial" charset="0"/>
                        </a:rPr>
                        <a:t>XYZ</a:t>
                      </a:r>
                    </a:p>
                  </a:txBody>
                  <a:tcPr marL="68580" marR="6858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lumMod val="85000"/>
                              <a:lumOff val="15000"/>
                            </a:schemeClr>
                          </a:solidFill>
                          <a:latin typeface="Arial" charset="0"/>
                          <a:ea typeface="Arial" charset="0"/>
                          <a:cs typeface="Arial" charset="0"/>
                        </a:rPr>
                        <a:t>XYZ</a:t>
                      </a:r>
                    </a:p>
                  </a:txBody>
                  <a:tcPr marL="68580" marR="6858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2"/>
                  </a:ext>
                </a:extLst>
              </a:tr>
              <a:tr h="3983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lumMod val="85000"/>
                              <a:lumOff val="15000"/>
                            </a:schemeClr>
                          </a:solidFill>
                          <a:latin typeface="Arial" charset="0"/>
                          <a:ea typeface="Arial" charset="0"/>
                          <a:cs typeface="Arial" charset="0"/>
                        </a:rPr>
                        <a:t>XYZ</a:t>
                      </a:r>
                    </a:p>
                  </a:txBody>
                  <a:tcPr marL="68580" marR="68580" anchor="ctr">
                    <a:lnL w="12700" cmpd="sng">
                      <a:noFill/>
                    </a:lnL>
                    <a:lnR w="19050" cap="flat" cmpd="sng" algn="ctr">
                      <a:no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lumMod val="85000"/>
                              <a:lumOff val="15000"/>
                            </a:schemeClr>
                          </a:solidFill>
                          <a:latin typeface="Arial" charset="0"/>
                          <a:ea typeface="Arial" charset="0"/>
                          <a:cs typeface="Arial" charset="0"/>
                        </a:rPr>
                        <a:t>XYZ</a:t>
                      </a:r>
                    </a:p>
                  </a:txBody>
                  <a:tcPr marL="68580" marR="6858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lumMod val="85000"/>
                              <a:lumOff val="15000"/>
                            </a:schemeClr>
                          </a:solidFill>
                          <a:latin typeface="Arial" charset="0"/>
                          <a:ea typeface="Arial" charset="0"/>
                          <a:cs typeface="Arial" charset="0"/>
                        </a:rPr>
                        <a:t>XYZ</a:t>
                      </a:r>
                    </a:p>
                  </a:txBody>
                  <a:tcPr marL="68580" marR="6858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3"/>
                  </a:ext>
                </a:extLst>
              </a:tr>
              <a:tr h="3983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lumMod val="85000"/>
                              <a:lumOff val="15000"/>
                            </a:schemeClr>
                          </a:solidFill>
                          <a:latin typeface="Arial" charset="0"/>
                          <a:ea typeface="Arial" charset="0"/>
                          <a:cs typeface="Arial" charset="0"/>
                        </a:rPr>
                        <a:t>XYZ</a:t>
                      </a:r>
                    </a:p>
                  </a:txBody>
                  <a:tcPr marL="68580" marR="68580" anchor="ctr">
                    <a:lnL w="12700" cmpd="sng">
                      <a:noFill/>
                    </a:lnL>
                    <a:lnR w="19050" cap="flat" cmpd="sng" algn="ctr">
                      <a:no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lumMod val="85000"/>
                              <a:lumOff val="15000"/>
                            </a:schemeClr>
                          </a:solidFill>
                          <a:latin typeface="Arial" charset="0"/>
                          <a:ea typeface="Arial" charset="0"/>
                          <a:cs typeface="Arial" charset="0"/>
                        </a:rPr>
                        <a:t>XYZ</a:t>
                      </a:r>
                    </a:p>
                  </a:txBody>
                  <a:tcPr marL="68580" marR="6858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lumMod val="85000"/>
                              <a:lumOff val="15000"/>
                            </a:schemeClr>
                          </a:solidFill>
                          <a:latin typeface="Arial" charset="0"/>
                          <a:ea typeface="Arial" charset="0"/>
                          <a:cs typeface="Arial" charset="0"/>
                        </a:rPr>
                        <a:t>XYZ</a:t>
                      </a:r>
                    </a:p>
                  </a:txBody>
                  <a:tcPr marL="68580" marR="6858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4"/>
                  </a:ext>
                </a:extLst>
              </a:tr>
              <a:tr h="3983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lumMod val="85000"/>
                              <a:lumOff val="15000"/>
                            </a:schemeClr>
                          </a:solidFill>
                          <a:latin typeface="Arial" charset="0"/>
                          <a:ea typeface="Arial" charset="0"/>
                          <a:cs typeface="Arial" charset="0"/>
                        </a:rPr>
                        <a:t>XYZ</a:t>
                      </a:r>
                    </a:p>
                  </a:txBody>
                  <a:tcPr marL="68580" marR="68580" anchor="ctr">
                    <a:lnL w="12700" cmpd="sng">
                      <a:noFill/>
                    </a:lnL>
                    <a:lnR w="19050" cap="flat" cmpd="sng" algn="ctr">
                      <a:no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lumMod val="85000"/>
                              <a:lumOff val="15000"/>
                            </a:schemeClr>
                          </a:solidFill>
                          <a:latin typeface="Arial" charset="0"/>
                          <a:ea typeface="Arial" charset="0"/>
                          <a:cs typeface="Arial" charset="0"/>
                        </a:rPr>
                        <a:t>XYZ</a:t>
                      </a:r>
                    </a:p>
                  </a:txBody>
                  <a:tcPr marL="68580" marR="6858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lumMod val="85000"/>
                              <a:lumOff val="15000"/>
                            </a:schemeClr>
                          </a:solidFill>
                          <a:latin typeface="Arial" charset="0"/>
                          <a:ea typeface="Arial" charset="0"/>
                          <a:cs typeface="Arial" charset="0"/>
                        </a:rPr>
                        <a:t>XYZ</a:t>
                      </a:r>
                    </a:p>
                  </a:txBody>
                  <a:tcPr marL="68580" marR="6858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5"/>
                  </a:ext>
                </a:extLst>
              </a:tr>
              <a:tr h="3983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lumMod val="85000"/>
                              <a:lumOff val="15000"/>
                            </a:schemeClr>
                          </a:solidFill>
                          <a:latin typeface="Arial" charset="0"/>
                          <a:ea typeface="Arial" charset="0"/>
                          <a:cs typeface="Arial" charset="0"/>
                        </a:rPr>
                        <a:t>XYZ</a:t>
                      </a:r>
                    </a:p>
                  </a:txBody>
                  <a:tcPr marL="68580" marR="68580" anchor="ctr">
                    <a:lnL w="12700" cmpd="sng">
                      <a:noFill/>
                    </a:lnL>
                    <a:lnR w="19050" cap="flat" cmpd="sng" algn="ctr">
                      <a:no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285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lumMod val="85000"/>
                              <a:lumOff val="15000"/>
                            </a:schemeClr>
                          </a:solidFill>
                          <a:latin typeface="Arial" charset="0"/>
                          <a:ea typeface="Arial" charset="0"/>
                          <a:cs typeface="Arial" charset="0"/>
                        </a:rPr>
                        <a:t>XYZ</a:t>
                      </a:r>
                    </a:p>
                  </a:txBody>
                  <a:tcPr marL="68580" marR="6858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285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lumMod val="85000"/>
                              <a:lumOff val="15000"/>
                            </a:schemeClr>
                          </a:solidFill>
                          <a:latin typeface="Arial" charset="0"/>
                          <a:ea typeface="Arial" charset="0"/>
                          <a:cs typeface="Arial" charset="0"/>
                        </a:rPr>
                        <a:t>XYZ</a:t>
                      </a:r>
                    </a:p>
                  </a:txBody>
                  <a:tcPr marL="68580" marR="6858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285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6"/>
                  </a:ext>
                </a:extLst>
              </a:tr>
            </a:tbl>
          </a:graphicData>
        </a:graphic>
      </p:graphicFrame>
      <p:sp>
        <p:nvSpPr>
          <p:cNvPr id="11" name="Slide Number Placeholder 2">
            <a:extLst>
              <a:ext uri="{FF2B5EF4-FFF2-40B4-BE49-F238E27FC236}">
                <a16:creationId xmlns="" xmlns:a16="http://schemas.microsoft.com/office/drawing/2014/main" id="{CB75D681-A1BF-45A0-A89D-2D1C649F2671}"/>
              </a:ext>
            </a:extLst>
          </p:cNvPr>
          <p:cNvSpPr txBox="1">
            <a:spLocks/>
          </p:cNvSpPr>
          <p:nvPr userDrawn="1"/>
        </p:nvSpPr>
        <p:spPr>
          <a:xfrm>
            <a:off x="8646263" y="6313875"/>
            <a:ext cx="356405" cy="365125"/>
          </a:xfrm>
          <a:prstGeom prst="rect">
            <a:avLst/>
          </a:prstGeom>
        </p:spPr>
        <p:txBody>
          <a:bodyPr vert="horz" lIns="91440" tIns="45720" rIns="91440" bIns="45720" rtlCol="0" anchor="ctr"/>
          <a:lstStyle>
            <a:defPPr>
              <a:defRPr lang="en-US"/>
            </a:defPPr>
            <a:lvl1pPr marL="0" algn="r" defTabSz="914400" rtl="0" eaLnBrk="1" latinLnBrk="0" hangingPunct="1">
              <a:defRPr sz="9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5AEA0E0-5CC6-4BD0-905C-A0021E419432}" type="slidenum">
              <a:rPr lang="en-GB" sz="900" smtClean="0"/>
              <a:pPr/>
              <a:t>‹#›</a:t>
            </a:fld>
            <a:endParaRPr lang="en-GB" sz="900" dirty="0"/>
          </a:p>
        </p:txBody>
      </p:sp>
      <p:sp>
        <p:nvSpPr>
          <p:cNvPr id="13" name="Title 13">
            <a:extLst>
              <a:ext uri="{FF2B5EF4-FFF2-40B4-BE49-F238E27FC236}">
                <a16:creationId xmlns="" xmlns:a16="http://schemas.microsoft.com/office/drawing/2014/main" id="{0D26D620-4A2C-4AC4-AF6D-847AA20EBA9C}"/>
              </a:ext>
            </a:extLst>
          </p:cNvPr>
          <p:cNvSpPr txBox="1">
            <a:spLocks/>
          </p:cNvSpPr>
          <p:nvPr userDrawn="1"/>
        </p:nvSpPr>
        <p:spPr>
          <a:xfrm>
            <a:off x="628649" y="788716"/>
            <a:ext cx="6750000" cy="900000"/>
          </a:xfrm>
          <a:prstGeom prst="rect">
            <a:avLst/>
          </a:prstGeom>
        </p:spPr>
        <p:txBody>
          <a:bodyPr/>
          <a:lstStyle>
            <a:lvl1pPr algn="l" defTabSz="914400" rtl="0" eaLnBrk="1" latinLnBrk="0" hangingPunct="1">
              <a:lnSpc>
                <a:spcPct val="90000"/>
              </a:lnSpc>
              <a:spcBef>
                <a:spcPct val="0"/>
              </a:spcBef>
              <a:buNone/>
              <a:defRPr sz="2800" kern="1200">
                <a:solidFill>
                  <a:schemeClr val="tx2"/>
                </a:solidFill>
                <a:latin typeface="+mj-lt"/>
                <a:ea typeface="+mj-ea"/>
                <a:cs typeface="+mj-cs"/>
              </a:defRPr>
            </a:lvl1pPr>
          </a:lstStyle>
          <a:p>
            <a:r>
              <a:rPr lang="en-US" sz="2800" dirty="0"/>
              <a:t>Main heading Arial 28pt – Two Content slide</a:t>
            </a:r>
            <a:endParaRPr lang="en-AU" sz="2800" dirty="0">
              <a:solidFill>
                <a:schemeClr val="bg2"/>
              </a:solidFill>
            </a:endParaRPr>
          </a:p>
        </p:txBody>
      </p:sp>
      <p:sp>
        <p:nvSpPr>
          <p:cNvPr id="15" name="Content Placeholder 17">
            <a:extLst>
              <a:ext uri="{FF2B5EF4-FFF2-40B4-BE49-F238E27FC236}">
                <a16:creationId xmlns="" xmlns:a16="http://schemas.microsoft.com/office/drawing/2014/main" id="{71D27D8C-FB6B-4552-80DD-946811864E75}"/>
              </a:ext>
            </a:extLst>
          </p:cNvPr>
          <p:cNvSpPr txBox="1">
            <a:spLocks/>
          </p:cNvSpPr>
          <p:nvPr userDrawn="1"/>
        </p:nvSpPr>
        <p:spPr>
          <a:xfrm>
            <a:off x="628650" y="1825625"/>
            <a:ext cx="2876550" cy="4351338"/>
          </a:xfrm>
          <a:prstGeom prst="rect">
            <a:avLst/>
          </a:prstGeom>
        </p:spPr>
        <p:txBody>
          <a:bodyPr/>
          <a:lstStyle>
            <a:lvl1pPr marL="0" indent="0" algn="l" defTabSz="914400" rtl="0" eaLnBrk="1" latinLnBrk="0" hangingPunct="1">
              <a:lnSpc>
                <a:spcPct val="90000"/>
              </a:lnSpc>
              <a:spcBef>
                <a:spcPts val="600"/>
              </a:spcBef>
              <a:buFont typeface="Arial" panose="020B0604020202020204" pitchFamily="34" charset="0"/>
              <a:buNone/>
              <a:defRPr sz="2000" kern="1200">
                <a:solidFill>
                  <a:schemeClr val="tx1"/>
                </a:solidFill>
                <a:latin typeface="+mn-lt"/>
                <a:ea typeface="+mn-ea"/>
                <a:cs typeface="+mn-cs"/>
              </a:defRPr>
            </a:lvl1pPr>
            <a:lvl2pPr marL="288000" indent="-288000" algn="l" defTabSz="914400" rtl="0" eaLnBrk="1" latinLnBrk="0" hangingPunct="1">
              <a:lnSpc>
                <a:spcPct val="90000"/>
              </a:lnSpc>
              <a:spcBef>
                <a:spcPts val="600"/>
              </a:spcBef>
              <a:buFont typeface="Arial" panose="020B0604020202020204" pitchFamily="34" charset="0"/>
              <a:buChar char="•"/>
              <a:defRPr sz="2000" kern="1200">
                <a:solidFill>
                  <a:schemeClr val="tx1"/>
                </a:solidFill>
                <a:latin typeface="+mn-lt"/>
                <a:ea typeface="+mn-ea"/>
                <a:cs typeface="+mn-cs"/>
              </a:defRPr>
            </a:lvl2pPr>
            <a:lvl3pPr marL="576000" indent="-288000" algn="l" defTabSz="914400" rtl="0" eaLnBrk="1" latinLnBrk="0" hangingPunct="1">
              <a:lnSpc>
                <a:spcPct val="90000"/>
              </a:lnSpc>
              <a:spcBef>
                <a:spcPts val="600"/>
              </a:spcBef>
              <a:buFont typeface="Arial" panose="020B0604020202020204" pitchFamily="34" charset="0"/>
              <a:buChar char="–"/>
              <a:defRPr sz="2000" kern="1200">
                <a:solidFill>
                  <a:schemeClr val="tx1"/>
                </a:solidFill>
                <a:latin typeface="+mn-lt"/>
                <a:ea typeface="+mn-ea"/>
                <a:cs typeface="+mn-cs"/>
              </a:defRPr>
            </a:lvl3pPr>
            <a:lvl4pPr marL="0" indent="0" algn="l" defTabSz="914400" rtl="0" eaLnBrk="1" latinLnBrk="0" hangingPunct="1">
              <a:lnSpc>
                <a:spcPct val="90000"/>
              </a:lnSpc>
              <a:spcBef>
                <a:spcPts val="600"/>
              </a:spcBef>
              <a:buFont typeface="Arial" panose="020B0604020202020204" pitchFamily="34" charset="0"/>
              <a:buNone/>
              <a:defRPr sz="2000" b="0" kern="1200">
                <a:solidFill>
                  <a:schemeClr val="accent2"/>
                </a:solidFill>
                <a:latin typeface="+mn-lt"/>
                <a:ea typeface="+mn-ea"/>
                <a:cs typeface="+mn-cs"/>
              </a:defRPr>
            </a:lvl4pPr>
            <a:lvl5pPr marL="0" indent="0" algn="l" defTabSz="914400" rtl="0" eaLnBrk="1" latinLnBrk="0" hangingPunct="1">
              <a:lnSpc>
                <a:spcPct val="90000"/>
              </a:lnSpc>
              <a:spcBef>
                <a:spcPts val="600"/>
              </a:spcBef>
              <a:buFont typeface="Arial" panose="020B0604020202020204" pitchFamily="34" charset="0"/>
              <a:buNone/>
              <a:defRPr sz="2000" kern="1200">
                <a:solidFill>
                  <a:schemeClr val="bg2"/>
                </a:solidFill>
                <a:latin typeface="+mn-lt"/>
                <a:ea typeface="+mn-ea"/>
                <a:cs typeface="+mn-cs"/>
              </a:defRPr>
            </a:lvl5pPr>
            <a:lvl6pPr marL="0" indent="0" algn="l" defTabSz="914400" rtl="0" eaLnBrk="1" latinLnBrk="0" hangingPunct="1">
              <a:lnSpc>
                <a:spcPct val="90000"/>
              </a:lnSpc>
              <a:spcBef>
                <a:spcPts val="600"/>
              </a:spcBef>
              <a:buFont typeface="Arial" panose="020B0604020202020204" pitchFamily="34" charset="0"/>
              <a:buNone/>
              <a:defRPr sz="2000" kern="1200">
                <a:solidFill>
                  <a:schemeClr val="tx1"/>
                </a:solidFill>
                <a:latin typeface="+mn-lt"/>
                <a:ea typeface="+mn-ea"/>
                <a:cs typeface="+mn-cs"/>
              </a:defRPr>
            </a:lvl6pPr>
            <a:lvl7pPr marL="0" indent="0" algn="l" defTabSz="914400" rtl="0" eaLnBrk="1" latinLnBrk="0" hangingPunct="1">
              <a:lnSpc>
                <a:spcPct val="90000"/>
              </a:lnSpc>
              <a:spcBef>
                <a:spcPts val="600"/>
              </a:spcBef>
              <a:buFont typeface="Arial" panose="020B0604020202020204" pitchFamily="34" charset="0"/>
              <a:buNone/>
              <a:defRPr sz="2000" kern="1200">
                <a:solidFill>
                  <a:schemeClr val="tx1"/>
                </a:solidFill>
                <a:latin typeface="+mn-lt"/>
                <a:ea typeface="+mn-ea"/>
                <a:cs typeface="+mn-cs"/>
              </a:defRPr>
            </a:lvl7pPr>
            <a:lvl8pPr marL="0" indent="0" algn="l" defTabSz="914400" rtl="0" eaLnBrk="1" latinLnBrk="0" hangingPunct="1">
              <a:lnSpc>
                <a:spcPct val="90000"/>
              </a:lnSpc>
              <a:spcBef>
                <a:spcPts val="600"/>
              </a:spcBef>
              <a:buFont typeface="Arial" panose="020B0604020202020204" pitchFamily="34" charset="0"/>
              <a:buNone/>
              <a:defRPr sz="2000" kern="1200">
                <a:solidFill>
                  <a:schemeClr val="tx1"/>
                </a:solidFill>
                <a:latin typeface="+mn-lt"/>
                <a:ea typeface="+mn-ea"/>
                <a:cs typeface="+mn-cs"/>
              </a:defRPr>
            </a:lvl8pPr>
            <a:lvl9pPr marL="0" indent="0" algn="l" defTabSz="914400" rtl="0" eaLnBrk="1" latinLnBrk="0" hangingPunct="1">
              <a:lnSpc>
                <a:spcPct val="90000"/>
              </a:lnSpc>
              <a:spcBef>
                <a:spcPts val="600"/>
              </a:spcBef>
              <a:buFont typeface="Arial" panose="020B0604020202020204" pitchFamily="34" charset="0"/>
              <a:buNone/>
              <a:defRPr sz="2000" kern="1200">
                <a:solidFill>
                  <a:schemeClr val="tx1"/>
                </a:solidFill>
                <a:latin typeface="+mn-lt"/>
                <a:ea typeface="+mn-ea"/>
                <a:cs typeface="+mn-cs"/>
              </a:defRPr>
            </a:lvl9pPr>
          </a:lstStyle>
          <a:p>
            <a:r>
              <a:rPr lang="en-US" sz="2000" dirty="0"/>
              <a:t>First level. There are five preformatted levels, </a:t>
            </a:r>
            <a:r>
              <a:rPr lang="en-GB" sz="2000" dirty="0"/>
              <a:t>press the ‘Increase/Decrease’ button under the Home </a:t>
            </a:r>
            <a:r>
              <a:rPr lang="en-GB" sz="2000" dirty="0" smtClean="0"/>
              <a:t>tab </a:t>
            </a:r>
            <a:r>
              <a:rPr lang="en-GB" sz="2000" dirty="0"/>
              <a:t>to move though the styles.</a:t>
            </a:r>
          </a:p>
          <a:p>
            <a:endParaRPr lang="en-US" sz="2000" dirty="0"/>
          </a:p>
          <a:p>
            <a:pPr lvl="0"/>
            <a:r>
              <a:rPr lang="en-US" sz="2000" dirty="0"/>
              <a:t>First level</a:t>
            </a:r>
          </a:p>
          <a:p>
            <a:pPr lvl="1"/>
            <a:r>
              <a:rPr lang="en-US" sz="2000" dirty="0"/>
              <a:t>Second level</a:t>
            </a:r>
          </a:p>
          <a:p>
            <a:pPr lvl="2"/>
            <a:r>
              <a:rPr lang="en-US" sz="2000" dirty="0"/>
              <a:t>Third level</a:t>
            </a:r>
          </a:p>
          <a:p>
            <a:pPr lvl="3"/>
            <a:r>
              <a:rPr lang="en-US" sz="2000" dirty="0"/>
              <a:t>Fourth level</a:t>
            </a:r>
          </a:p>
          <a:p>
            <a:pPr lvl="4"/>
            <a:r>
              <a:rPr lang="en-US" sz="2000" dirty="0"/>
              <a:t>Fifth level</a:t>
            </a:r>
            <a:endParaRPr lang="en-GB" sz="2000" dirty="0"/>
          </a:p>
        </p:txBody>
      </p:sp>
      <p:sp>
        <p:nvSpPr>
          <p:cNvPr id="16" name="Rectangle 15">
            <a:extLst>
              <a:ext uri="{FF2B5EF4-FFF2-40B4-BE49-F238E27FC236}">
                <a16:creationId xmlns="" xmlns:a16="http://schemas.microsoft.com/office/drawing/2014/main" id="{B29544F0-D6ED-49D9-A902-5609666BF201}"/>
              </a:ext>
            </a:extLst>
          </p:cNvPr>
          <p:cNvSpPr/>
          <p:nvPr userDrawn="1"/>
        </p:nvSpPr>
        <p:spPr>
          <a:xfrm>
            <a:off x="2" y="-7740"/>
            <a:ext cx="9143999" cy="646331"/>
          </a:xfrm>
          <a:prstGeom prst="rect">
            <a:avLst/>
          </a:prstGeom>
          <a:solidFill>
            <a:schemeClr val="tx2"/>
          </a:solidFill>
        </p:spPr>
        <p:txBody>
          <a:bodyPr wrap="square" anchor="ctr">
            <a:spAutoFit/>
          </a:bodyPr>
          <a:lstStyle/>
          <a:p>
            <a:pPr algn="ctr"/>
            <a:r>
              <a:rPr lang="en-AU" altLang="en-US" sz="1800" b="1" dirty="0">
                <a:solidFill>
                  <a:schemeClr val="bg1"/>
                </a:solidFill>
              </a:rPr>
              <a:t>*IMPORTANT*</a:t>
            </a:r>
          </a:p>
          <a:p>
            <a:pPr algn="ctr"/>
            <a:r>
              <a:rPr lang="en-AU" altLang="en-US" sz="1800" dirty="0">
                <a:solidFill>
                  <a:schemeClr val="bg1"/>
                </a:solidFill>
              </a:rPr>
              <a:t>PLEASE DELETE THIS SLIDE WHEN YOUR PRESENTATION IS COMPLETE</a:t>
            </a:r>
          </a:p>
        </p:txBody>
      </p:sp>
    </p:spTree>
    <p:extLst>
      <p:ext uri="{BB962C8B-B14F-4D97-AF65-F5344CB8AC3E}">
        <p14:creationId xmlns:p14="http://schemas.microsoft.com/office/powerpoint/2010/main" val="3900546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structions 3">
    <p:spTree>
      <p:nvGrpSpPr>
        <p:cNvPr id="1" name=""/>
        <p:cNvGrpSpPr/>
        <p:nvPr/>
      </p:nvGrpSpPr>
      <p:grpSpPr>
        <a:xfrm>
          <a:off x="0" y="0"/>
          <a:ext cx="0" cy="0"/>
          <a:chOff x="0" y="0"/>
          <a:chExt cx="0" cy="0"/>
        </a:xfrm>
      </p:grpSpPr>
      <p:sp>
        <p:nvSpPr>
          <p:cNvPr id="81" name="Date Placeholder 80">
            <a:extLst>
              <a:ext uri="{FF2B5EF4-FFF2-40B4-BE49-F238E27FC236}">
                <a16:creationId xmlns="" xmlns:a16="http://schemas.microsoft.com/office/drawing/2014/main" id="{222EC386-511A-47EE-9212-E95D1D5BACD1}"/>
              </a:ext>
            </a:extLst>
          </p:cNvPr>
          <p:cNvSpPr>
            <a:spLocks noGrp="1"/>
          </p:cNvSpPr>
          <p:nvPr>
            <p:ph type="dt" sz="half" idx="10"/>
          </p:nvPr>
        </p:nvSpPr>
        <p:spPr/>
        <p:txBody>
          <a:bodyPr/>
          <a:lstStyle/>
          <a:p>
            <a:fld id="{6012467A-AF0F-48FB-A6E1-92E91F2C2DC7}" type="datetime1">
              <a:rPr lang="en-GB" smtClean="0"/>
              <a:t>13/08/2020</a:t>
            </a:fld>
            <a:endParaRPr lang="en-GB" dirty="0"/>
          </a:p>
        </p:txBody>
      </p:sp>
      <p:sp>
        <p:nvSpPr>
          <p:cNvPr id="83" name="Slide Number Placeholder 82">
            <a:extLst>
              <a:ext uri="{FF2B5EF4-FFF2-40B4-BE49-F238E27FC236}">
                <a16:creationId xmlns="" xmlns:a16="http://schemas.microsoft.com/office/drawing/2014/main" id="{BEC6929B-225C-4900-962A-DA7074DCD282}"/>
              </a:ext>
            </a:extLst>
          </p:cNvPr>
          <p:cNvSpPr>
            <a:spLocks noGrp="1"/>
          </p:cNvSpPr>
          <p:nvPr>
            <p:ph type="sldNum" sz="quarter" idx="12"/>
          </p:nvPr>
        </p:nvSpPr>
        <p:spPr/>
        <p:txBody>
          <a:bodyPr/>
          <a:lstStyle/>
          <a:p>
            <a:fld id="{F5AEA0E0-5CC6-4BD0-905C-A0021E419432}" type="slidenum">
              <a:rPr lang="en-GB" smtClean="0"/>
              <a:pPr/>
              <a:t>‹#›</a:t>
            </a:fld>
            <a:endParaRPr lang="en-GB" dirty="0"/>
          </a:p>
        </p:txBody>
      </p:sp>
      <p:sp>
        <p:nvSpPr>
          <p:cNvPr id="5" name="Rectangle 4">
            <a:extLst>
              <a:ext uri="{FF2B5EF4-FFF2-40B4-BE49-F238E27FC236}">
                <a16:creationId xmlns="" xmlns:a16="http://schemas.microsoft.com/office/drawing/2014/main" id="{AF6FA8E8-F4CE-4FF7-BB1B-B573532373E1}"/>
              </a:ext>
            </a:extLst>
          </p:cNvPr>
          <p:cNvSpPr/>
          <p:nvPr userDrawn="1"/>
        </p:nvSpPr>
        <p:spPr>
          <a:xfrm>
            <a:off x="2" y="3"/>
            <a:ext cx="9143999" cy="646331"/>
          </a:xfrm>
          <a:prstGeom prst="rect">
            <a:avLst/>
          </a:prstGeom>
          <a:solidFill>
            <a:schemeClr val="tx2"/>
          </a:solidFill>
        </p:spPr>
        <p:txBody>
          <a:bodyPr wrap="square" anchor="ctr">
            <a:spAutoFit/>
          </a:bodyPr>
          <a:lstStyle/>
          <a:p>
            <a:pPr algn="ctr"/>
            <a:r>
              <a:rPr lang="en-AU" altLang="en-US" sz="1800" b="1" dirty="0">
                <a:solidFill>
                  <a:schemeClr val="bg1"/>
                </a:solidFill>
              </a:rPr>
              <a:t>*IMPORTANT*</a:t>
            </a:r>
          </a:p>
          <a:p>
            <a:pPr algn="ctr"/>
            <a:r>
              <a:rPr lang="en-AU" altLang="en-US" sz="1800" dirty="0">
                <a:solidFill>
                  <a:schemeClr val="bg1"/>
                </a:solidFill>
              </a:rPr>
              <a:t>PLEASE DELETE THIS SLIDE WHEN YOUR PRESENTATION IS COMPLETE</a:t>
            </a:r>
          </a:p>
        </p:txBody>
      </p:sp>
      <p:sp>
        <p:nvSpPr>
          <p:cNvPr id="6" name="Title 1">
            <a:extLst>
              <a:ext uri="{FF2B5EF4-FFF2-40B4-BE49-F238E27FC236}">
                <a16:creationId xmlns="" xmlns:a16="http://schemas.microsoft.com/office/drawing/2014/main" id="{190BD175-E9C5-41F0-9DE8-2233915EDF74}"/>
              </a:ext>
            </a:extLst>
          </p:cNvPr>
          <p:cNvSpPr txBox="1">
            <a:spLocks/>
          </p:cNvSpPr>
          <p:nvPr userDrawn="1"/>
        </p:nvSpPr>
        <p:spPr>
          <a:xfrm>
            <a:off x="628650" y="861937"/>
            <a:ext cx="7886700" cy="1113567"/>
          </a:xfrm>
          <a:prstGeom prst="rect">
            <a:avLst/>
          </a:prstGeom>
        </p:spPr>
        <p:txBody>
          <a:bodyPr/>
          <a:lstStyle>
            <a:lvl1pPr algn="l" defTabSz="914400" rtl="0" eaLnBrk="1" latinLnBrk="0" hangingPunct="1">
              <a:lnSpc>
                <a:spcPct val="90000"/>
              </a:lnSpc>
              <a:spcBef>
                <a:spcPct val="0"/>
              </a:spcBef>
              <a:buNone/>
              <a:defRPr sz="2800" kern="1200">
                <a:solidFill>
                  <a:schemeClr val="tx1"/>
                </a:solidFill>
                <a:latin typeface="+mj-lt"/>
                <a:ea typeface="+mj-ea"/>
                <a:cs typeface="+mj-cs"/>
              </a:defRPr>
            </a:lvl1pPr>
          </a:lstStyle>
          <a:p>
            <a:endParaRPr lang="en-US" sz="2800" dirty="0"/>
          </a:p>
        </p:txBody>
      </p:sp>
      <p:graphicFrame>
        <p:nvGraphicFramePr>
          <p:cNvPr id="8" name="Content Placeholder 11">
            <a:extLst>
              <a:ext uri="{FF2B5EF4-FFF2-40B4-BE49-F238E27FC236}">
                <a16:creationId xmlns="" xmlns:a16="http://schemas.microsoft.com/office/drawing/2014/main" id="{4E89EB68-6C94-4A95-AA67-0E6DBFC8C5DD}"/>
              </a:ext>
            </a:extLst>
          </p:cNvPr>
          <p:cNvGraphicFramePr>
            <a:graphicFrameLocks/>
          </p:cNvGraphicFramePr>
          <p:nvPr userDrawn="1">
            <p:extLst>
              <p:ext uri="{D42A27DB-BD31-4B8C-83A1-F6EECF244321}">
                <p14:modId xmlns:p14="http://schemas.microsoft.com/office/powerpoint/2010/main" val="1840215743"/>
              </p:ext>
            </p:extLst>
          </p:nvPr>
        </p:nvGraphicFramePr>
        <p:xfrm>
          <a:off x="628651" y="1825625"/>
          <a:ext cx="3239691" cy="407132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Content Placeholder 12">
            <a:extLst>
              <a:ext uri="{FF2B5EF4-FFF2-40B4-BE49-F238E27FC236}">
                <a16:creationId xmlns="" xmlns:a16="http://schemas.microsoft.com/office/drawing/2014/main" id="{ACCC8E11-BF0F-460D-888F-D6C2A035083D}"/>
              </a:ext>
            </a:extLst>
          </p:cNvPr>
          <p:cNvGraphicFramePr>
            <a:graphicFrameLocks/>
          </p:cNvGraphicFramePr>
          <p:nvPr userDrawn="1">
            <p:extLst>
              <p:ext uri="{D42A27DB-BD31-4B8C-83A1-F6EECF244321}">
                <p14:modId xmlns:p14="http://schemas.microsoft.com/office/powerpoint/2010/main" val="1211001800"/>
              </p:ext>
            </p:extLst>
          </p:nvPr>
        </p:nvGraphicFramePr>
        <p:xfrm>
          <a:off x="4138613" y="1825625"/>
          <a:ext cx="3239691" cy="3544142"/>
        </p:xfrm>
        <a:graphic>
          <a:graphicData uri="http://schemas.openxmlformats.org/drawingml/2006/chart">
            <c:chart xmlns:c="http://schemas.openxmlformats.org/drawingml/2006/chart" xmlns:r="http://schemas.openxmlformats.org/officeDocument/2006/relationships" r:id="rId3"/>
          </a:graphicData>
        </a:graphic>
      </p:graphicFrame>
      <p:sp>
        <p:nvSpPr>
          <p:cNvPr id="11" name="Slide Number Placeholder 2">
            <a:extLst>
              <a:ext uri="{FF2B5EF4-FFF2-40B4-BE49-F238E27FC236}">
                <a16:creationId xmlns="" xmlns:a16="http://schemas.microsoft.com/office/drawing/2014/main" id="{19F50B2A-6C3D-427F-9EB8-151DAB426AEE}"/>
              </a:ext>
            </a:extLst>
          </p:cNvPr>
          <p:cNvSpPr txBox="1">
            <a:spLocks/>
          </p:cNvSpPr>
          <p:nvPr userDrawn="1"/>
        </p:nvSpPr>
        <p:spPr>
          <a:xfrm>
            <a:off x="8646263" y="6313875"/>
            <a:ext cx="356405" cy="365125"/>
          </a:xfrm>
          <a:prstGeom prst="rect">
            <a:avLst/>
          </a:prstGeom>
        </p:spPr>
        <p:txBody>
          <a:bodyPr vert="horz" lIns="91440" tIns="45720" rIns="91440" bIns="45720" rtlCol="0" anchor="ctr"/>
          <a:lstStyle>
            <a:defPPr>
              <a:defRPr lang="en-US"/>
            </a:defPPr>
            <a:lvl1pPr marL="0" algn="r" defTabSz="914400" rtl="0" eaLnBrk="1" latinLnBrk="0" hangingPunct="1">
              <a:defRPr sz="9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5AEA0E0-5CC6-4BD0-905C-A0021E419432}" type="slidenum">
              <a:rPr lang="en-GB" sz="900" smtClean="0"/>
              <a:pPr/>
              <a:t>‹#›</a:t>
            </a:fld>
            <a:endParaRPr lang="en-GB" sz="900" dirty="0"/>
          </a:p>
        </p:txBody>
      </p:sp>
      <p:sp>
        <p:nvSpPr>
          <p:cNvPr id="14" name="Title 13">
            <a:extLst>
              <a:ext uri="{FF2B5EF4-FFF2-40B4-BE49-F238E27FC236}">
                <a16:creationId xmlns="" xmlns:a16="http://schemas.microsoft.com/office/drawing/2014/main" id="{67149B24-E90C-4D7F-9F80-25E16DF242A8}"/>
              </a:ext>
            </a:extLst>
          </p:cNvPr>
          <p:cNvSpPr txBox="1">
            <a:spLocks/>
          </p:cNvSpPr>
          <p:nvPr userDrawn="1"/>
        </p:nvSpPr>
        <p:spPr>
          <a:xfrm>
            <a:off x="628649" y="788716"/>
            <a:ext cx="6750000" cy="900000"/>
          </a:xfrm>
          <a:prstGeom prst="rect">
            <a:avLst/>
          </a:prstGeom>
        </p:spPr>
        <p:txBody>
          <a:bodyPr/>
          <a:lstStyle>
            <a:lvl1pPr algn="l" defTabSz="914400" rtl="0" eaLnBrk="1" latinLnBrk="0" hangingPunct="1">
              <a:lnSpc>
                <a:spcPct val="90000"/>
              </a:lnSpc>
              <a:spcBef>
                <a:spcPct val="0"/>
              </a:spcBef>
              <a:buNone/>
              <a:defRPr sz="2800" kern="1200">
                <a:solidFill>
                  <a:schemeClr val="tx2"/>
                </a:solidFill>
                <a:latin typeface="+mj-lt"/>
                <a:ea typeface="+mj-ea"/>
                <a:cs typeface="+mj-cs"/>
              </a:defRPr>
            </a:lvl1pPr>
          </a:lstStyle>
          <a:p>
            <a:r>
              <a:rPr lang="en-US" sz="2800" dirty="0">
                <a:solidFill>
                  <a:schemeClr val="tx2"/>
                </a:solidFill>
              </a:rPr>
              <a:t>Charts and graphs – Two Content slide</a:t>
            </a:r>
            <a:endParaRPr lang="en-AU" sz="2800" dirty="0">
              <a:solidFill>
                <a:schemeClr val="tx2"/>
              </a:solidFill>
            </a:endParaRPr>
          </a:p>
        </p:txBody>
      </p:sp>
      <p:sp>
        <p:nvSpPr>
          <p:cNvPr id="2" name="Footer Placeholder 1">
            <a:extLst>
              <a:ext uri="{FF2B5EF4-FFF2-40B4-BE49-F238E27FC236}">
                <a16:creationId xmlns="" xmlns:a16="http://schemas.microsoft.com/office/drawing/2014/main" id="{E16CB75F-D37D-465A-916C-0D3B4CC3389F}"/>
              </a:ext>
            </a:extLst>
          </p:cNvPr>
          <p:cNvSpPr>
            <a:spLocks noGrp="1"/>
          </p:cNvSpPr>
          <p:nvPr>
            <p:ph type="ftr" sz="quarter" idx="13"/>
          </p:nvPr>
        </p:nvSpPr>
        <p:spPr/>
        <p:txBody>
          <a:bodyPr/>
          <a:lstStyle/>
          <a:p>
            <a:r>
              <a:rPr lang="en-AU" dirty="0" smtClean="0"/>
              <a:t>CC Series- June 2020</a:t>
            </a:r>
            <a:endParaRPr lang="en-GB" dirty="0"/>
          </a:p>
        </p:txBody>
      </p:sp>
    </p:spTree>
    <p:extLst>
      <p:ext uri="{BB962C8B-B14F-4D97-AF65-F5344CB8AC3E}">
        <p14:creationId xmlns:p14="http://schemas.microsoft.com/office/powerpoint/2010/main" val="3400341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6" name="Subtitle 2">
            <a:extLst>
              <a:ext uri="{FF2B5EF4-FFF2-40B4-BE49-F238E27FC236}">
                <a16:creationId xmlns="" xmlns:a16="http://schemas.microsoft.com/office/drawing/2014/main" id="{B113A054-12CB-4197-89CB-FBA21D5F8988}"/>
              </a:ext>
            </a:extLst>
          </p:cNvPr>
          <p:cNvSpPr>
            <a:spLocks noGrp="1"/>
          </p:cNvSpPr>
          <p:nvPr>
            <p:ph type="subTitle" idx="1" hasCustomPrompt="1"/>
          </p:nvPr>
        </p:nvSpPr>
        <p:spPr>
          <a:xfrm>
            <a:off x="1752601" y="2810935"/>
            <a:ext cx="5240864" cy="1236135"/>
          </a:xfrm>
        </p:spPr>
        <p:txBody>
          <a:bodyPr bIns="0" anchor="b" anchorCtr="0"/>
          <a:lstStyle>
            <a:lvl1pPr marL="0" indent="0" algn="l">
              <a:buNone/>
              <a:defRPr sz="2200" b="0" cap="all" baseline="0">
                <a:solidFill>
                  <a:schemeClr val="tx1"/>
                </a:solidFill>
              </a:defRPr>
            </a:lvl1pPr>
            <a:lvl2pPr marL="0" indent="0" algn="l">
              <a:buNone/>
              <a:defRPr sz="1800" b="0">
                <a:solidFill>
                  <a:schemeClr val="tx1"/>
                </a:solidFill>
              </a:defRPr>
            </a:lvl2pPr>
            <a:lvl3pPr marL="0" indent="0" algn="l">
              <a:buNone/>
              <a:defRPr sz="1800" b="0">
                <a:solidFill>
                  <a:schemeClr val="tx1"/>
                </a:solidFill>
              </a:defRPr>
            </a:lvl3pPr>
            <a:lvl4pPr marL="0" indent="0" algn="l">
              <a:buNone/>
              <a:defRPr sz="1800" b="0">
                <a:solidFill>
                  <a:schemeClr val="tx1"/>
                </a:solidFill>
              </a:defRPr>
            </a:lvl4pPr>
            <a:lvl5pPr marL="0" indent="0" algn="l">
              <a:buNone/>
              <a:defRPr sz="1800" b="0">
                <a:solidFill>
                  <a:schemeClr val="tx1"/>
                </a:solidFill>
              </a:defRPr>
            </a:lvl5pPr>
            <a:lvl6pPr marL="0" indent="0" algn="l">
              <a:buNone/>
              <a:defRPr sz="1800" b="0">
                <a:solidFill>
                  <a:schemeClr val="tx1"/>
                </a:solidFill>
              </a:defRPr>
            </a:lvl6pPr>
            <a:lvl7pPr marL="0" indent="0" algn="l">
              <a:buNone/>
              <a:defRPr sz="1800" b="0">
                <a:solidFill>
                  <a:schemeClr val="tx1"/>
                </a:solidFill>
              </a:defRPr>
            </a:lvl7pPr>
            <a:lvl8pPr marL="0" indent="0" algn="l">
              <a:buNone/>
              <a:defRPr sz="1800" b="0">
                <a:solidFill>
                  <a:schemeClr val="tx1"/>
                </a:solidFill>
              </a:defRPr>
            </a:lvl8pPr>
            <a:lvl9pPr marL="0" indent="0" algn="l">
              <a:buNone/>
              <a:defRPr sz="1800" b="0">
                <a:solidFill>
                  <a:schemeClr val="tx1"/>
                </a:solidFill>
              </a:defRPr>
            </a:lvl9pPr>
          </a:lstStyle>
          <a:p>
            <a:pPr lvl="0"/>
            <a:r>
              <a:rPr lang="en-US" dirty="0"/>
              <a:t>Click to add subtitle, press ‘increase List Level’ for second level subtitle</a:t>
            </a:r>
          </a:p>
          <a:p>
            <a:pPr lvl="1"/>
            <a:r>
              <a:rPr lang="en-US" dirty="0"/>
              <a:t>2</a:t>
            </a:r>
          </a:p>
          <a:p>
            <a:pPr lvl="2"/>
            <a:endParaRPr lang="en-GB" dirty="0"/>
          </a:p>
        </p:txBody>
      </p:sp>
      <p:sp>
        <p:nvSpPr>
          <p:cNvPr id="3" name="Title 2">
            <a:extLst>
              <a:ext uri="{FF2B5EF4-FFF2-40B4-BE49-F238E27FC236}">
                <a16:creationId xmlns="" xmlns:a16="http://schemas.microsoft.com/office/drawing/2014/main" id="{4C6894AC-A6FF-4C78-BD1B-BD484004B46F}"/>
              </a:ext>
            </a:extLst>
          </p:cNvPr>
          <p:cNvSpPr>
            <a:spLocks noGrp="1"/>
          </p:cNvSpPr>
          <p:nvPr>
            <p:ph type="title" hasCustomPrompt="1"/>
          </p:nvPr>
        </p:nvSpPr>
        <p:spPr>
          <a:xfrm>
            <a:off x="1752601" y="4047067"/>
            <a:ext cx="5240864" cy="1194026"/>
          </a:xfrm>
        </p:spPr>
        <p:txBody>
          <a:bodyPr tIns="0" anchor="t" anchorCtr="0"/>
          <a:lstStyle>
            <a:lvl1pPr>
              <a:defRPr sz="5000" b="1">
                <a:solidFill>
                  <a:schemeClr val="tx2"/>
                </a:solidFill>
                <a:latin typeface="+mj-lt"/>
              </a:defRPr>
            </a:lvl1pPr>
          </a:lstStyle>
          <a:p>
            <a:r>
              <a:rPr lang="en-US" dirty="0"/>
              <a:t>Click to add Title</a:t>
            </a:r>
            <a:endParaRPr lang="en-GB" dirty="0"/>
          </a:p>
        </p:txBody>
      </p:sp>
      <p:sp>
        <p:nvSpPr>
          <p:cNvPr id="9" name="Rectangle 8">
            <a:extLst>
              <a:ext uri="{FF2B5EF4-FFF2-40B4-BE49-F238E27FC236}">
                <a16:creationId xmlns="" xmlns:a16="http://schemas.microsoft.com/office/drawing/2014/main" id="{7E2D5F80-84F5-44CD-A4CF-6B571B76FD1C}"/>
              </a:ext>
            </a:extLst>
          </p:cNvPr>
          <p:cNvSpPr/>
          <p:nvPr/>
        </p:nvSpPr>
        <p:spPr>
          <a:xfrm>
            <a:off x="1" y="-1"/>
            <a:ext cx="958706" cy="68580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dirty="0"/>
          </a:p>
        </p:txBody>
      </p:sp>
      <p:sp>
        <p:nvSpPr>
          <p:cNvPr id="44" name="Rectangle 43">
            <a:extLst>
              <a:ext uri="{FF2B5EF4-FFF2-40B4-BE49-F238E27FC236}">
                <a16:creationId xmlns="" xmlns:a16="http://schemas.microsoft.com/office/drawing/2014/main" id="{E7B00B9C-1E7D-4283-88A4-CFB3BEF3383D}"/>
              </a:ext>
            </a:extLst>
          </p:cNvPr>
          <p:cNvSpPr/>
          <p:nvPr userDrawn="1"/>
        </p:nvSpPr>
        <p:spPr>
          <a:xfrm>
            <a:off x="1" y="-1"/>
            <a:ext cx="958706" cy="68580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dirty="0"/>
          </a:p>
        </p:txBody>
      </p:sp>
      <p:grpSp>
        <p:nvGrpSpPr>
          <p:cNvPr id="145" name="Group 34">
            <a:extLst>
              <a:ext uri="{FF2B5EF4-FFF2-40B4-BE49-F238E27FC236}">
                <a16:creationId xmlns="" xmlns:a16="http://schemas.microsoft.com/office/drawing/2014/main" id="{066AFFD0-0CE5-443D-85F6-7BF0A3BC68D0}"/>
              </a:ext>
            </a:extLst>
          </p:cNvPr>
          <p:cNvGrpSpPr>
            <a:grpSpLocks noChangeAspect="1"/>
          </p:cNvGrpSpPr>
          <p:nvPr userDrawn="1"/>
        </p:nvGrpSpPr>
        <p:grpSpPr bwMode="auto">
          <a:xfrm>
            <a:off x="7683500" y="0"/>
            <a:ext cx="1460500" cy="6861175"/>
            <a:chOff x="2420" y="-2"/>
            <a:chExt cx="920" cy="4322"/>
          </a:xfrm>
          <a:solidFill>
            <a:schemeClr val="tx2">
              <a:lumMod val="40000"/>
              <a:lumOff val="60000"/>
            </a:schemeClr>
          </a:solidFill>
        </p:grpSpPr>
        <p:sp>
          <p:nvSpPr>
            <p:cNvPr id="146" name="Freeform 35">
              <a:extLst>
                <a:ext uri="{FF2B5EF4-FFF2-40B4-BE49-F238E27FC236}">
                  <a16:creationId xmlns="" xmlns:a16="http://schemas.microsoft.com/office/drawing/2014/main" id="{7E7EF21F-94C5-4CB8-9DBD-4FE2F8FD061A}"/>
                </a:ext>
              </a:extLst>
            </p:cNvPr>
            <p:cNvSpPr>
              <a:spLocks/>
            </p:cNvSpPr>
            <p:nvPr userDrawn="1"/>
          </p:nvSpPr>
          <p:spPr bwMode="auto">
            <a:xfrm>
              <a:off x="2420" y="1950"/>
              <a:ext cx="328" cy="1053"/>
            </a:xfrm>
            <a:custGeom>
              <a:avLst/>
              <a:gdLst>
                <a:gd name="T0" fmla="*/ 0 w 198"/>
                <a:gd name="T1" fmla="*/ 0 h 633"/>
                <a:gd name="T2" fmla="*/ 0 w 198"/>
                <a:gd name="T3" fmla="*/ 43 h 633"/>
                <a:gd name="T4" fmla="*/ 138 w 198"/>
                <a:gd name="T5" fmla="*/ 264 h 633"/>
                <a:gd name="T6" fmla="*/ 0 w 198"/>
                <a:gd name="T7" fmla="*/ 590 h 633"/>
                <a:gd name="T8" fmla="*/ 0 w 198"/>
                <a:gd name="T9" fmla="*/ 633 h 633"/>
                <a:gd name="T10" fmla="*/ 174 w 198"/>
                <a:gd name="T11" fmla="*/ 259 h 633"/>
                <a:gd name="T12" fmla="*/ 0 w 198"/>
                <a:gd name="T13" fmla="*/ 0 h 633"/>
              </a:gdLst>
              <a:ahLst/>
              <a:cxnLst>
                <a:cxn ang="0">
                  <a:pos x="T0" y="T1"/>
                </a:cxn>
                <a:cxn ang="0">
                  <a:pos x="T2" y="T3"/>
                </a:cxn>
                <a:cxn ang="0">
                  <a:pos x="T4" y="T5"/>
                </a:cxn>
                <a:cxn ang="0">
                  <a:pos x="T6" y="T7"/>
                </a:cxn>
                <a:cxn ang="0">
                  <a:pos x="T8" y="T9"/>
                </a:cxn>
                <a:cxn ang="0">
                  <a:pos x="T10" y="T11"/>
                </a:cxn>
                <a:cxn ang="0">
                  <a:pos x="T12" y="T13"/>
                </a:cxn>
              </a:cxnLst>
              <a:rect l="0" t="0" r="r" b="b"/>
              <a:pathLst>
                <a:path w="198" h="633">
                  <a:moveTo>
                    <a:pt x="0" y="0"/>
                  </a:moveTo>
                  <a:cubicBezTo>
                    <a:pt x="0" y="43"/>
                    <a:pt x="0" y="43"/>
                    <a:pt x="0" y="43"/>
                  </a:cubicBezTo>
                  <a:cubicBezTo>
                    <a:pt x="71" y="93"/>
                    <a:pt x="123" y="171"/>
                    <a:pt x="138" y="264"/>
                  </a:cubicBezTo>
                  <a:cubicBezTo>
                    <a:pt x="158" y="394"/>
                    <a:pt x="101" y="519"/>
                    <a:pt x="0" y="590"/>
                  </a:cubicBezTo>
                  <a:cubicBezTo>
                    <a:pt x="0" y="633"/>
                    <a:pt x="0" y="633"/>
                    <a:pt x="0" y="633"/>
                  </a:cubicBezTo>
                  <a:cubicBezTo>
                    <a:pt x="124" y="558"/>
                    <a:pt x="198" y="412"/>
                    <a:pt x="174" y="259"/>
                  </a:cubicBezTo>
                  <a:cubicBezTo>
                    <a:pt x="156" y="146"/>
                    <a:pt x="90" y="54"/>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47" name="Freeform 36">
              <a:extLst>
                <a:ext uri="{FF2B5EF4-FFF2-40B4-BE49-F238E27FC236}">
                  <a16:creationId xmlns="" xmlns:a16="http://schemas.microsoft.com/office/drawing/2014/main" id="{76F09C67-64A9-4990-AF40-8F254B287DEE}"/>
                </a:ext>
              </a:extLst>
            </p:cNvPr>
            <p:cNvSpPr>
              <a:spLocks noEditPoints="1"/>
            </p:cNvSpPr>
            <p:nvPr userDrawn="1"/>
          </p:nvSpPr>
          <p:spPr bwMode="auto">
            <a:xfrm>
              <a:off x="2871" y="1102"/>
              <a:ext cx="265" cy="255"/>
            </a:xfrm>
            <a:custGeom>
              <a:avLst/>
              <a:gdLst>
                <a:gd name="T0" fmla="*/ 79 w 160"/>
                <a:gd name="T1" fmla="*/ 116 h 153"/>
                <a:gd name="T2" fmla="*/ 40 w 160"/>
                <a:gd name="T3" fmla="*/ 83 h 153"/>
                <a:gd name="T4" fmla="*/ 47 w 160"/>
                <a:gd name="T5" fmla="*/ 54 h 153"/>
                <a:gd name="T6" fmla="*/ 72 w 160"/>
                <a:gd name="T7" fmla="*/ 38 h 153"/>
                <a:gd name="T8" fmla="*/ 79 w 160"/>
                <a:gd name="T9" fmla="*/ 37 h 153"/>
                <a:gd name="T10" fmla="*/ 102 w 160"/>
                <a:gd name="T11" fmla="*/ 45 h 153"/>
                <a:gd name="T12" fmla="*/ 117 w 160"/>
                <a:gd name="T13" fmla="*/ 71 h 153"/>
                <a:gd name="T14" fmla="*/ 85 w 160"/>
                <a:gd name="T15" fmla="*/ 116 h 153"/>
                <a:gd name="T16" fmla="*/ 79 w 160"/>
                <a:gd name="T17" fmla="*/ 116 h 153"/>
                <a:gd name="T18" fmla="*/ 79 w 160"/>
                <a:gd name="T19" fmla="*/ 0 h 153"/>
                <a:gd name="T20" fmla="*/ 67 w 160"/>
                <a:gd name="T21" fmla="*/ 1 h 153"/>
                <a:gd name="T22" fmla="*/ 17 w 160"/>
                <a:gd name="T23" fmla="*/ 32 h 153"/>
                <a:gd name="T24" fmla="*/ 4 w 160"/>
                <a:gd name="T25" fmla="*/ 89 h 153"/>
                <a:gd name="T26" fmla="*/ 34 w 160"/>
                <a:gd name="T27" fmla="*/ 139 h 153"/>
                <a:gd name="T28" fmla="*/ 78 w 160"/>
                <a:gd name="T29" fmla="*/ 153 h 153"/>
                <a:gd name="T30" fmla="*/ 90 w 160"/>
                <a:gd name="T31" fmla="*/ 152 h 153"/>
                <a:gd name="T32" fmla="*/ 153 w 160"/>
                <a:gd name="T33" fmla="*/ 65 h 153"/>
                <a:gd name="T34" fmla="*/ 79 w 160"/>
                <a:gd name="T35" fmla="*/ 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0" h="153">
                  <a:moveTo>
                    <a:pt x="79" y="116"/>
                  </a:moveTo>
                  <a:cubicBezTo>
                    <a:pt x="60" y="116"/>
                    <a:pt x="43" y="102"/>
                    <a:pt x="40" y="83"/>
                  </a:cubicBezTo>
                  <a:cubicBezTo>
                    <a:pt x="38" y="72"/>
                    <a:pt x="41" y="62"/>
                    <a:pt x="47" y="54"/>
                  </a:cubicBezTo>
                  <a:cubicBezTo>
                    <a:pt x="53" y="45"/>
                    <a:pt x="62" y="39"/>
                    <a:pt x="72" y="38"/>
                  </a:cubicBezTo>
                  <a:cubicBezTo>
                    <a:pt x="74" y="37"/>
                    <a:pt x="76" y="37"/>
                    <a:pt x="79" y="37"/>
                  </a:cubicBezTo>
                  <a:cubicBezTo>
                    <a:pt x="87" y="37"/>
                    <a:pt x="95" y="40"/>
                    <a:pt x="102" y="45"/>
                  </a:cubicBezTo>
                  <a:cubicBezTo>
                    <a:pt x="110" y="51"/>
                    <a:pt x="116" y="60"/>
                    <a:pt x="117" y="71"/>
                  </a:cubicBezTo>
                  <a:cubicBezTo>
                    <a:pt x="121" y="92"/>
                    <a:pt x="106" y="112"/>
                    <a:pt x="85" y="116"/>
                  </a:cubicBezTo>
                  <a:cubicBezTo>
                    <a:pt x="83" y="116"/>
                    <a:pt x="81" y="116"/>
                    <a:pt x="79" y="116"/>
                  </a:cubicBezTo>
                  <a:moveTo>
                    <a:pt x="79" y="0"/>
                  </a:moveTo>
                  <a:cubicBezTo>
                    <a:pt x="75" y="0"/>
                    <a:pt x="71" y="1"/>
                    <a:pt x="67" y="1"/>
                  </a:cubicBezTo>
                  <a:cubicBezTo>
                    <a:pt x="47" y="5"/>
                    <a:pt x="29" y="15"/>
                    <a:pt x="17" y="32"/>
                  </a:cubicBezTo>
                  <a:cubicBezTo>
                    <a:pt x="5" y="48"/>
                    <a:pt x="0" y="69"/>
                    <a:pt x="4" y="89"/>
                  </a:cubicBezTo>
                  <a:cubicBezTo>
                    <a:pt x="7" y="109"/>
                    <a:pt x="17" y="127"/>
                    <a:pt x="34" y="139"/>
                  </a:cubicBezTo>
                  <a:cubicBezTo>
                    <a:pt x="47" y="148"/>
                    <a:pt x="62" y="153"/>
                    <a:pt x="78" y="153"/>
                  </a:cubicBezTo>
                  <a:cubicBezTo>
                    <a:pt x="82" y="153"/>
                    <a:pt x="86" y="153"/>
                    <a:pt x="90" y="152"/>
                  </a:cubicBezTo>
                  <a:cubicBezTo>
                    <a:pt x="132" y="146"/>
                    <a:pt x="160" y="106"/>
                    <a:pt x="153" y="65"/>
                  </a:cubicBezTo>
                  <a:cubicBezTo>
                    <a:pt x="148" y="27"/>
                    <a:pt x="115" y="0"/>
                    <a:pt x="79"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48" name="Freeform 37">
              <a:extLst>
                <a:ext uri="{FF2B5EF4-FFF2-40B4-BE49-F238E27FC236}">
                  <a16:creationId xmlns="" xmlns:a16="http://schemas.microsoft.com/office/drawing/2014/main" id="{D5F98832-6ED1-4B65-842A-09673C79B22F}"/>
                </a:ext>
              </a:extLst>
            </p:cNvPr>
            <p:cNvSpPr>
              <a:spLocks/>
            </p:cNvSpPr>
            <p:nvPr userDrawn="1"/>
          </p:nvSpPr>
          <p:spPr bwMode="auto">
            <a:xfrm>
              <a:off x="2420" y="1812"/>
              <a:ext cx="439" cy="1329"/>
            </a:xfrm>
            <a:custGeom>
              <a:avLst/>
              <a:gdLst>
                <a:gd name="T0" fmla="*/ 0 w 265"/>
                <a:gd name="T1" fmla="*/ 0 h 799"/>
                <a:gd name="T2" fmla="*/ 0 w 265"/>
                <a:gd name="T3" fmla="*/ 41 h 799"/>
                <a:gd name="T4" fmla="*/ 211 w 265"/>
                <a:gd name="T5" fmla="*/ 336 h 799"/>
                <a:gd name="T6" fmla="*/ 138 w 265"/>
                <a:gd name="T7" fmla="*/ 638 h 799"/>
                <a:gd name="T8" fmla="*/ 0 w 265"/>
                <a:gd name="T9" fmla="*/ 758 h 799"/>
                <a:gd name="T10" fmla="*/ 0 w 265"/>
                <a:gd name="T11" fmla="*/ 799 h 799"/>
                <a:gd name="T12" fmla="*/ 167 w 265"/>
                <a:gd name="T13" fmla="*/ 659 h 799"/>
                <a:gd name="T14" fmla="*/ 247 w 265"/>
                <a:gd name="T15" fmla="*/ 330 h 799"/>
                <a:gd name="T16" fmla="*/ 0 w 265"/>
                <a:gd name="T17" fmla="*/ 0 h 7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5" h="799">
                  <a:moveTo>
                    <a:pt x="0" y="0"/>
                  </a:moveTo>
                  <a:cubicBezTo>
                    <a:pt x="0" y="41"/>
                    <a:pt x="0" y="41"/>
                    <a:pt x="0" y="41"/>
                  </a:cubicBezTo>
                  <a:cubicBezTo>
                    <a:pt x="109" y="98"/>
                    <a:pt x="190" y="205"/>
                    <a:pt x="211" y="336"/>
                  </a:cubicBezTo>
                  <a:cubicBezTo>
                    <a:pt x="228" y="443"/>
                    <a:pt x="202" y="550"/>
                    <a:pt x="138" y="638"/>
                  </a:cubicBezTo>
                  <a:cubicBezTo>
                    <a:pt x="101" y="689"/>
                    <a:pt x="54" y="729"/>
                    <a:pt x="0" y="758"/>
                  </a:cubicBezTo>
                  <a:cubicBezTo>
                    <a:pt x="0" y="799"/>
                    <a:pt x="0" y="799"/>
                    <a:pt x="0" y="799"/>
                  </a:cubicBezTo>
                  <a:cubicBezTo>
                    <a:pt x="66" y="768"/>
                    <a:pt x="123" y="720"/>
                    <a:pt x="167" y="659"/>
                  </a:cubicBezTo>
                  <a:cubicBezTo>
                    <a:pt x="237" y="564"/>
                    <a:pt x="265" y="447"/>
                    <a:pt x="247" y="330"/>
                  </a:cubicBezTo>
                  <a:cubicBezTo>
                    <a:pt x="223" y="181"/>
                    <a:pt x="127" y="61"/>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49" name="Freeform 38">
              <a:extLst>
                <a:ext uri="{FF2B5EF4-FFF2-40B4-BE49-F238E27FC236}">
                  <a16:creationId xmlns="" xmlns:a16="http://schemas.microsoft.com/office/drawing/2014/main" id="{3D41AAE1-1B3D-4692-B8B9-CD1F85E82288}"/>
                </a:ext>
              </a:extLst>
            </p:cNvPr>
            <p:cNvSpPr>
              <a:spLocks/>
            </p:cNvSpPr>
            <p:nvPr userDrawn="1"/>
          </p:nvSpPr>
          <p:spPr bwMode="auto">
            <a:xfrm>
              <a:off x="2420" y="2285"/>
              <a:ext cx="65" cy="384"/>
            </a:xfrm>
            <a:custGeom>
              <a:avLst/>
              <a:gdLst>
                <a:gd name="T0" fmla="*/ 0 w 39"/>
                <a:gd name="T1" fmla="*/ 0 h 231"/>
                <a:gd name="T2" fmla="*/ 0 w 39"/>
                <a:gd name="T3" fmla="*/ 231 h 231"/>
                <a:gd name="T4" fmla="*/ 30 w 39"/>
                <a:gd name="T5" fmla="*/ 81 h 231"/>
                <a:gd name="T6" fmla="*/ 0 w 39"/>
                <a:gd name="T7" fmla="*/ 0 h 231"/>
              </a:gdLst>
              <a:ahLst/>
              <a:cxnLst>
                <a:cxn ang="0">
                  <a:pos x="T0" y="T1"/>
                </a:cxn>
                <a:cxn ang="0">
                  <a:pos x="T2" y="T3"/>
                </a:cxn>
                <a:cxn ang="0">
                  <a:pos x="T4" y="T5"/>
                </a:cxn>
                <a:cxn ang="0">
                  <a:pos x="T6" y="T7"/>
                </a:cxn>
              </a:cxnLst>
              <a:rect l="0" t="0" r="r" b="b"/>
              <a:pathLst>
                <a:path w="39" h="231">
                  <a:moveTo>
                    <a:pt x="0" y="0"/>
                  </a:moveTo>
                  <a:cubicBezTo>
                    <a:pt x="0" y="231"/>
                    <a:pt x="0" y="231"/>
                    <a:pt x="0" y="231"/>
                  </a:cubicBezTo>
                  <a:cubicBezTo>
                    <a:pt x="28" y="186"/>
                    <a:pt x="39" y="133"/>
                    <a:pt x="30" y="81"/>
                  </a:cubicBezTo>
                  <a:cubicBezTo>
                    <a:pt x="25" y="52"/>
                    <a:pt x="15" y="25"/>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50" name="Freeform 39">
              <a:extLst>
                <a:ext uri="{FF2B5EF4-FFF2-40B4-BE49-F238E27FC236}">
                  <a16:creationId xmlns="" xmlns:a16="http://schemas.microsoft.com/office/drawing/2014/main" id="{CAB3A0AC-B80C-4F82-9712-C8D0A0146482}"/>
                </a:ext>
              </a:extLst>
            </p:cNvPr>
            <p:cNvSpPr>
              <a:spLocks/>
            </p:cNvSpPr>
            <p:nvPr userDrawn="1"/>
          </p:nvSpPr>
          <p:spPr bwMode="auto">
            <a:xfrm>
              <a:off x="2420" y="2100"/>
              <a:ext cx="199" cy="753"/>
            </a:xfrm>
            <a:custGeom>
              <a:avLst/>
              <a:gdLst>
                <a:gd name="T0" fmla="*/ 0 w 120"/>
                <a:gd name="T1" fmla="*/ 0 h 453"/>
                <a:gd name="T2" fmla="*/ 0 w 120"/>
                <a:gd name="T3" fmla="*/ 50 h 453"/>
                <a:gd name="T4" fmla="*/ 67 w 120"/>
                <a:gd name="T5" fmla="*/ 186 h 453"/>
                <a:gd name="T6" fmla="*/ 0 w 120"/>
                <a:gd name="T7" fmla="*/ 403 h 453"/>
                <a:gd name="T8" fmla="*/ 0 w 120"/>
                <a:gd name="T9" fmla="*/ 453 h 453"/>
                <a:gd name="T10" fmla="*/ 103 w 120"/>
                <a:gd name="T11" fmla="*/ 180 h 453"/>
                <a:gd name="T12" fmla="*/ 0 w 120"/>
                <a:gd name="T13" fmla="*/ 0 h 453"/>
              </a:gdLst>
              <a:ahLst/>
              <a:cxnLst>
                <a:cxn ang="0">
                  <a:pos x="T0" y="T1"/>
                </a:cxn>
                <a:cxn ang="0">
                  <a:pos x="T2" y="T3"/>
                </a:cxn>
                <a:cxn ang="0">
                  <a:pos x="T4" y="T5"/>
                </a:cxn>
                <a:cxn ang="0">
                  <a:pos x="T6" y="T7"/>
                </a:cxn>
                <a:cxn ang="0">
                  <a:pos x="T8" y="T9"/>
                </a:cxn>
                <a:cxn ang="0">
                  <a:pos x="T10" y="T11"/>
                </a:cxn>
                <a:cxn ang="0">
                  <a:pos x="T12" y="T13"/>
                </a:cxn>
              </a:cxnLst>
              <a:rect l="0" t="0" r="r" b="b"/>
              <a:pathLst>
                <a:path w="120" h="453">
                  <a:moveTo>
                    <a:pt x="0" y="0"/>
                  </a:moveTo>
                  <a:cubicBezTo>
                    <a:pt x="0" y="50"/>
                    <a:pt x="0" y="50"/>
                    <a:pt x="0" y="50"/>
                  </a:cubicBezTo>
                  <a:cubicBezTo>
                    <a:pt x="34" y="86"/>
                    <a:pt x="58" y="133"/>
                    <a:pt x="67" y="186"/>
                  </a:cubicBezTo>
                  <a:cubicBezTo>
                    <a:pt x="80" y="267"/>
                    <a:pt x="52" y="346"/>
                    <a:pt x="0" y="403"/>
                  </a:cubicBezTo>
                  <a:cubicBezTo>
                    <a:pt x="0" y="453"/>
                    <a:pt x="0" y="453"/>
                    <a:pt x="0" y="453"/>
                  </a:cubicBezTo>
                  <a:cubicBezTo>
                    <a:pt x="77" y="389"/>
                    <a:pt x="120" y="286"/>
                    <a:pt x="103" y="180"/>
                  </a:cubicBezTo>
                  <a:cubicBezTo>
                    <a:pt x="91" y="107"/>
                    <a:pt x="53" y="44"/>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51" name="Freeform 40">
              <a:extLst>
                <a:ext uri="{FF2B5EF4-FFF2-40B4-BE49-F238E27FC236}">
                  <a16:creationId xmlns="" xmlns:a16="http://schemas.microsoft.com/office/drawing/2014/main" id="{38118A6E-BA02-4FED-91D3-52E3A358B398}"/>
                </a:ext>
              </a:extLst>
            </p:cNvPr>
            <p:cNvSpPr>
              <a:spLocks/>
            </p:cNvSpPr>
            <p:nvPr userDrawn="1"/>
          </p:nvSpPr>
          <p:spPr bwMode="auto">
            <a:xfrm>
              <a:off x="2420" y="3111"/>
              <a:ext cx="920" cy="1131"/>
            </a:xfrm>
            <a:custGeom>
              <a:avLst/>
              <a:gdLst>
                <a:gd name="T0" fmla="*/ 104 w 555"/>
                <a:gd name="T1" fmla="*/ 0 h 680"/>
                <a:gd name="T2" fmla="*/ 65 w 555"/>
                <a:gd name="T3" fmla="*/ 25 h 680"/>
                <a:gd name="T4" fmla="*/ 0 w 555"/>
                <a:gd name="T5" fmla="*/ 60 h 680"/>
                <a:gd name="T6" fmla="*/ 0 w 555"/>
                <a:gd name="T7" fmla="*/ 99 h 680"/>
                <a:gd name="T8" fmla="*/ 49 w 555"/>
                <a:gd name="T9" fmla="*/ 77 h 680"/>
                <a:gd name="T10" fmla="*/ 48 w 555"/>
                <a:gd name="T11" fmla="*/ 244 h 680"/>
                <a:gd name="T12" fmla="*/ 252 w 555"/>
                <a:gd name="T13" fmla="*/ 581 h 680"/>
                <a:gd name="T14" fmla="*/ 552 w 555"/>
                <a:gd name="T15" fmla="*/ 680 h 680"/>
                <a:gd name="T16" fmla="*/ 555 w 555"/>
                <a:gd name="T17" fmla="*/ 680 h 680"/>
                <a:gd name="T18" fmla="*/ 555 w 555"/>
                <a:gd name="T19" fmla="*/ 644 h 680"/>
                <a:gd name="T20" fmla="*/ 552 w 555"/>
                <a:gd name="T21" fmla="*/ 644 h 680"/>
                <a:gd name="T22" fmla="*/ 273 w 555"/>
                <a:gd name="T23" fmla="*/ 552 h 680"/>
                <a:gd name="T24" fmla="*/ 84 w 555"/>
                <a:gd name="T25" fmla="*/ 239 h 680"/>
                <a:gd name="T26" fmla="*/ 93 w 555"/>
                <a:gd name="T27" fmla="*/ 45 h 680"/>
                <a:gd name="T28" fmla="*/ 104 w 555"/>
                <a:gd name="T29" fmla="*/ 0 h 6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55" h="680">
                  <a:moveTo>
                    <a:pt x="104" y="0"/>
                  </a:moveTo>
                  <a:cubicBezTo>
                    <a:pt x="65" y="25"/>
                    <a:pt x="65" y="25"/>
                    <a:pt x="65" y="25"/>
                  </a:cubicBezTo>
                  <a:cubicBezTo>
                    <a:pt x="44" y="38"/>
                    <a:pt x="22" y="50"/>
                    <a:pt x="0" y="60"/>
                  </a:cubicBezTo>
                  <a:cubicBezTo>
                    <a:pt x="0" y="99"/>
                    <a:pt x="0" y="99"/>
                    <a:pt x="0" y="99"/>
                  </a:cubicBezTo>
                  <a:cubicBezTo>
                    <a:pt x="16" y="93"/>
                    <a:pt x="33" y="85"/>
                    <a:pt x="49" y="77"/>
                  </a:cubicBezTo>
                  <a:cubicBezTo>
                    <a:pt x="39" y="132"/>
                    <a:pt x="39" y="188"/>
                    <a:pt x="48" y="244"/>
                  </a:cubicBezTo>
                  <a:cubicBezTo>
                    <a:pt x="69" y="380"/>
                    <a:pt x="141" y="500"/>
                    <a:pt x="252" y="581"/>
                  </a:cubicBezTo>
                  <a:cubicBezTo>
                    <a:pt x="340" y="646"/>
                    <a:pt x="445" y="680"/>
                    <a:pt x="552" y="680"/>
                  </a:cubicBezTo>
                  <a:cubicBezTo>
                    <a:pt x="553" y="680"/>
                    <a:pt x="554" y="680"/>
                    <a:pt x="555" y="680"/>
                  </a:cubicBezTo>
                  <a:cubicBezTo>
                    <a:pt x="555" y="644"/>
                    <a:pt x="555" y="644"/>
                    <a:pt x="555" y="644"/>
                  </a:cubicBezTo>
                  <a:cubicBezTo>
                    <a:pt x="554" y="644"/>
                    <a:pt x="553" y="644"/>
                    <a:pt x="552" y="644"/>
                  </a:cubicBezTo>
                  <a:cubicBezTo>
                    <a:pt x="452" y="644"/>
                    <a:pt x="356" y="612"/>
                    <a:pt x="273" y="552"/>
                  </a:cubicBezTo>
                  <a:cubicBezTo>
                    <a:pt x="171" y="476"/>
                    <a:pt x="103" y="365"/>
                    <a:pt x="84" y="239"/>
                  </a:cubicBezTo>
                  <a:cubicBezTo>
                    <a:pt x="73" y="174"/>
                    <a:pt x="76" y="108"/>
                    <a:pt x="93" y="45"/>
                  </a:cubicBezTo>
                  <a:cubicBezTo>
                    <a:pt x="104" y="0"/>
                    <a:pt x="104" y="0"/>
                    <a:pt x="10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52" name="Freeform 41">
              <a:extLst>
                <a:ext uri="{FF2B5EF4-FFF2-40B4-BE49-F238E27FC236}">
                  <a16:creationId xmlns="" xmlns:a16="http://schemas.microsoft.com/office/drawing/2014/main" id="{B852FBCD-A9B5-4564-85D3-EB131CCBA051}"/>
                </a:ext>
              </a:extLst>
            </p:cNvPr>
            <p:cNvSpPr>
              <a:spLocks/>
            </p:cNvSpPr>
            <p:nvPr userDrawn="1"/>
          </p:nvSpPr>
          <p:spPr bwMode="auto">
            <a:xfrm>
              <a:off x="2420" y="371"/>
              <a:ext cx="920" cy="322"/>
            </a:xfrm>
            <a:custGeom>
              <a:avLst/>
              <a:gdLst>
                <a:gd name="T0" fmla="*/ 352 w 555"/>
                <a:gd name="T1" fmla="*/ 0 h 194"/>
                <a:gd name="T2" fmla="*/ 271 w 555"/>
                <a:gd name="T3" fmla="*/ 6 h 194"/>
                <a:gd name="T4" fmla="*/ 0 w 555"/>
                <a:gd name="T5" fmla="*/ 142 h 194"/>
                <a:gd name="T6" fmla="*/ 0 w 555"/>
                <a:gd name="T7" fmla="*/ 194 h 194"/>
                <a:gd name="T8" fmla="*/ 277 w 555"/>
                <a:gd name="T9" fmla="*/ 43 h 194"/>
                <a:gd name="T10" fmla="*/ 352 w 555"/>
                <a:gd name="T11" fmla="*/ 37 h 194"/>
                <a:gd name="T12" fmla="*/ 555 w 555"/>
                <a:gd name="T13" fmla="*/ 83 h 194"/>
                <a:gd name="T14" fmla="*/ 555 w 555"/>
                <a:gd name="T15" fmla="*/ 43 h 194"/>
                <a:gd name="T16" fmla="*/ 352 w 555"/>
                <a:gd name="T17" fmla="*/ 0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5" h="194">
                  <a:moveTo>
                    <a:pt x="352" y="0"/>
                  </a:moveTo>
                  <a:cubicBezTo>
                    <a:pt x="325" y="0"/>
                    <a:pt x="298" y="2"/>
                    <a:pt x="271" y="6"/>
                  </a:cubicBezTo>
                  <a:cubicBezTo>
                    <a:pt x="165" y="23"/>
                    <a:pt x="72" y="72"/>
                    <a:pt x="0" y="142"/>
                  </a:cubicBezTo>
                  <a:cubicBezTo>
                    <a:pt x="0" y="194"/>
                    <a:pt x="0" y="194"/>
                    <a:pt x="0" y="194"/>
                  </a:cubicBezTo>
                  <a:cubicBezTo>
                    <a:pt x="70" y="116"/>
                    <a:pt x="166" y="60"/>
                    <a:pt x="277" y="43"/>
                  </a:cubicBezTo>
                  <a:cubicBezTo>
                    <a:pt x="302" y="39"/>
                    <a:pt x="327" y="37"/>
                    <a:pt x="352" y="37"/>
                  </a:cubicBezTo>
                  <a:cubicBezTo>
                    <a:pt x="422" y="37"/>
                    <a:pt x="491" y="53"/>
                    <a:pt x="555" y="83"/>
                  </a:cubicBezTo>
                  <a:cubicBezTo>
                    <a:pt x="555" y="43"/>
                    <a:pt x="555" y="43"/>
                    <a:pt x="555" y="43"/>
                  </a:cubicBezTo>
                  <a:cubicBezTo>
                    <a:pt x="491" y="15"/>
                    <a:pt x="422" y="0"/>
                    <a:pt x="35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53" name="Freeform 42">
              <a:extLst>
                <a:ext uri="{FF2B5EF4-FFF2-40B4-BE49-F238E27FC236}">
                  <a16:creationId xmlns="" xmlns:a16="http://schemas.microsoft.com/office/drawing/2014/main" id="{ADFB0277-51C2-441B-A72B-BF1A75A47CC2}"/>
                </a:ext>
              </a:extLst>
            </p:cNvPr>
            <p:cNvSpPr>
              <a:spLocks/>
            </p:cNvSpPr>
            <p:nvPr userDrawn="1"/>
          </p:nvSpPr>
          <p:spPr bwMode="auto">
            <a:xfrm>
              <a:off x="2420" y="3339"/>
              <a:ext cx="920" cy="981"/>
            </a:xfrm>
            <a:custGeom>
              <a:avLst/>
              <a:gdLst>
                <a:gd name="T0" fmla="*/ 5 w 555"/>
                <a:gd name="T1" fmla="*/ 0 h 590"/>
                <a:gd name="T2" fmla="*/ 0 w 555"/>
                <a:gd name="T3" fmla="*/ 1 h 590"/>
                <a:gd name="T4" fmla="*/ 0 w 555"/>
                <a:gd name="T5" fmla="*/ 216 h 590"/>
                <a:gd name="T6" fmla="*/ 374 w 555"/>
                <a:gd name="T7" fmla="*/ 590 h 590"/>
                <a:gd name="T8" fmla="*/ 555 w 555"/>
                <a:gd name="T9" fmla="*/ 590 h 590"/>
                <a:gd name="T10" fmla="*/ 555 w 555"/>
                <a:gd name="T11" fmla="*/ 582 h 590"/>
                <a:gd name="T12" fmla="*/ 552 w 555"/>
                <a:gd name="T13" fmla="*/ 582 h 590"/>
                <a:gd name="T14" fmla="*/ 12 w 555"/>
                <a:gd name="T15" fmla="*/ 113 h 590"/>
                <a:gd name="T16" fmla="*/ 5 w 555"/>
                <a:gd name="T17" fmla="*/ 25 h 590"/>
                <a:gd name="T18" fmla="*/ 5 w 555"/>
                <a:gd name="T19" fmla="*/ 0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55" h="590">
                  <a:moveTo>
                    <a:pt x="5" y="0"/>
                  </a:moveTo>
                  <a:cubicBezTo>
                    <a:pt x="0" y="1"/>
                    <a:pt x="0" y="1"/>
                    <a:pt x="0" y="1"/>
                  </a:cubicBezTo>
                  <a:cubicBezTo>
                    <a:pt x="0" y="216"/>
                    <a:pt x="0" y="216"/>
                    <a:pt x="0" y="216"/>
                  </a:cubicBezTo>
                  <a:cubicBezTo>
                    <a:pt x="60" y="396"/>
                    <a:pt x="201" y="533"/>
                    <a:pt x="374" y="590"/>
                  </a:cubicBezTo>
                  <a:cubicBezTo>
                    <a:pt x="449" y="590"/>
                    <a:pt x="508" y="590"/>
                    <a:pt x="555" y="590"/>
                  </a:cubicBezTo>
                  <a:cubicBezTo>
                    <a:pt x="555" y="582"/>
                    <a:pt x="555" y="582"/>
                    <a:pt x="555" y="582"/>
                  </a:cubicBezTo>
                  <a:cubicBezTo>
                    <a:pt x="554" y="582"/>
                    <a:pt x="553" y="582"/>
                    <a:pt x="552" y="582"/>
                  </a:cubicBezTo>
                  <a:cubicBezTo>
                    <a:pt x="288" y="582"/>
                    <a:pt x="54" y="386"/>
                    <a:pt x="12" y="113"/>
                  </a:cubicBezTo>
                  <a:cubicBezTo>
                    <a:pt x="7" y="84"/>
                    <a:pt x="5" y="54"/>
                    <a:pt x="5" y="25"/>
                  </a:cubicBezTo>
                  <a:cubicBezTo>
                    <a:pt x="5" y="0"/>
                    <a:pt x="5" y="0"/>
                    <a:pt x="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54" name="Freeform 43">
              <a:extLst>
                <a:ext uri="{FF2B5EF4-FFF2-40B4-BE49-F238E27FC236}">
                  <a16:creationId xmlns="" xmlns:a16="http://schemas.microsoft.com/office/drawing/2014/main" id="{938C24B7-0699-4462-988C-C25B00DA9947}"/>
                </a:ext>
              </a:extLst>
            </p:cNvPr>
            <p:cNvSpPr>
              <a:spLocks/>
            </p:cNvSpPr>
            <p:nvPr userDrawn="1"/>
          </p:nvSpPr>
          <p:spPr bwMode="auto">
            <a:xfrm>
              <a:off x="2420" y="248"/>
              <a:ext cx="920" cy="277"/>
            </a:xfrm>
            <a:custGeom>
              <a:avLst/>
              <a:gdLst>
                <a:gd name="T0" fmla="*/ 352 w 555"/>
                <a:gd name="T1" fmla="*/ 0 h 167"/>
                <a:gd name="T2" fmla="*/ 260 w 555"/>
                <a:gd name="T3" fmla="*/ 8 h 167"/>
                <a:gd name="T4" fmla="*/ 0 w 555"/>
                <a:gd name="T5" fmla="*/ 120 h 167"/>
                <a:gd name="T6" fmla="*/ 0 w 555"/>
                <a:gd name="T7" fmla="*/ 167 h 167"/>
                <a:gd name="T8" fmla="*/ 266 w 555"/>
                <a:gd name="T9" fmla="*/ 44 h 167"/>
                <a:gd name="T10" fmla="*/ 352 w 555"/>
                <a:gd name="T11" fmla="*/ 37 h 167"/>
                <a:gd name="T12" fmla="*/ 555 w 555"/>
                <a:gd name="T13" fmla="*/ 78 h 167"/>
                <a:gd name="T14" fmla="*/ 555 w 555"/>
                <a:gd name="T15" fmla="*/ 38 h 167"/>
                <a:gd name="T16" fmla="*/ 352 w 555"/>
                <a:gd name="T17" fmla="*/ 0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5" h="167">
                  <a:moveTo>
                    <a:pt x="352" y="0"/>
                  </a:moveTo>
                  <a:cubicBezTo>
                    <a:pt x="321" y="0"/>
                    <a:pt x="291" y="3"/>
                    <a:pt x="260" y="8"/>
                  </a:cubicBezTo>
                  <a:cubicBezTo>
                    <a:pt x="162" y="23"/>
                    <a:pt x="74" y="63"/>
                    <a:pt x="0" y="120"/>
                  </a:cubicBezTo>
                  <a:cubicBezTo>
                    <a:pt x="0" y="167"/>
                    <a:pt x="0" y="167"/>
                    <a:pt x="0" y="167"/>
                  </a:cubicBezTo>
                  <a:cubicBezTo>
                    <a:pt x="73" y="104"/>
                    <a:pt x="164" y="60"/>
                    <a:pt x="266" y="44"/>
                  </a:cubicBezTo>
                  <a:cubicBezTo>
                    <a:pt x="294" y="40"/>
                    <a:pt x="323" y="37"/>
                    <a:pt x="352" y="37"/>
                  </a:cubicBezTo>
                  <a:cubicBezTo>
                    <a:pt x="422" y="37"/>
                    <a:pt x="490" y="51"/>
                    <a:pt x="555" y="78"/>
                  </a:cubicBezTo>
                  <a:cubicBezTo>
                    <a:pt x="555" y="38"/>
                    <a:pt x="555" y="38"/>
                    <a:pt x="555" y="38"/>
                  </a:cubicBezTo>
                  <a:cubicBezTo>
                    <a:pt x="490" y="13"/>
                    <a:pt x="421" y="0"/>
                    <a:pt x="35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55" name="Freeform 44">
              <a:extLst>
                <a:ext uri="{FF2B5EF4-FFF2-40B4-BE49-F238E27FC236}">
                  <a16:creationId xmlns="" xmlns:a16="http://schemas.microsoft.com/office/drawing/2014/main" id="{CDBA1C63-ACD2-412B-B004-EEDEBB8C5B78}"/>
                </a:ext>
              </a:extLst>
            </p:cNvPr>
            <p:cNvSpPr>
              <a:spLocks/>
            </p:cNvSpPr>
            <p:nvPr userDrawn="1"/>
          </p:nvSpPr>
          <p:spPr bwMode="auto">
            <a:xfrm>
              <a:off x="2420" y="123"/>
              <a:ext cx="920" cy="248"/>
            </a:xfrm>
            <a:custGeom>
              <a:avLst/>
              <a:gdLst>
                <a:gd name="T0" fmla="*/ 351 w 555"/>
                <a:gd name="T1" fmla="*/ 0 h 149"/>
                <a:gd name="T2" fmla="*/ 249 w 555"/>
                <a:gd name="T3" fmla="*/ 9 h 149"/>
                <a:gd name="T4" fmla="*/ 0 w 555"/>
                <a:gd name="T5" fmla="*/ 104 h 149"/>
                <a:gd name="T6" fmla="*/ 0 w 555"/>
                <a:gd name="T7" fmla="*/ 149 h 149"/>
                <a:gd name="T8" fmla="*/ 254 w 555"/>
                <a:gd name="T9" fmla="*/ 45 h 149"/>
                <a:gd name="T10" fmla="*/ 351 w 555"/>
                <a:gd name="T11" fmla="*/ 37 h 149"/>
                <a:gd name="T12" fmla="*/ 555 w 555"/>
                <a:gd name="T13" fmla="*/ 73 h 149"/>
                <a:gd name="T14" fmla="*/ 555 w 555"/>
                <a:gd name="T15" fmla="*/ 34 h 149"/>
                <a:gd name="T16" fmla="*/ 351 w 555"/>
                <a:gd name="T17" fmla="*/ 0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5" h="149">
                  <a:moveTo>
                    <a:pt x="351" y="0"/>
                  </a:moveTo>
                  <a:cubicBezTo>
                    <a:pt x="317" y="0"/>
                    <a:pt x="283" y="3"/>
                    <a:pt x="249" y="9"/>
                  </a:cubicBezTo>
                  <a:cubicBezTo>
                    <a:pt x="159" y="23"/>
                    <a:pt x="74" y="56"/>
                    <a:pt x="0" y="104"/>
                  </a:cubicBezTo>
                  <a:cubicBezTo>
                    <a:pt x="0" y="149"/>
                    <a:pt x="0" y="149"/>
                    <a:pt x="0" y="149"/>
                  </a:cubicBezTo>
                  <a:cubicBezTo>
                    <a:pt x="75" y="96"/>
                    <a:pt x="161" y="60"/>
                    <a:pt x="254" y="45"/>
                  </a:cubicBezTo>
                  <a:cubicBezTo>
                    <a:pt x="287" y="40"/>
                    <a:pt x="319" y="37"/>
                    <a:pt x="351" y="37"/>
                  </a:cubicBezTo>
                  <a:cubicBezTo>
                    <a:pt x="422" y="37"/>
                    <a:pt x="491" y="50"/>
                    <a:pt x="555" y="73"/>
                  </a:cubicBezTo>
                  <a:cubicBezTo>
                    <a:pt x="555" y="34"/>
                    <a:pt x="555" y="34"/>
                    <a:pt x="555" y="34"/>
                  </a:cubicBezTo>
                  <a:cubicBezTo>
                    <a:pt x="490" y="12"/>
                    <a:pt x="422" y="0"/>
                    <a:pt x="35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56" name="Freeform 45">
              <a:extLst>
                <a:ext uri="{FF2B5EF4-FFF2-40B4-BE49-F238E27FC236}">
                  <a16:creationId xmlns="" xmlns:a16="http://schemas.microsoft.com/office/drawing/2014/main" id="{CEE3FCF6-5D71-438E-A233-95C9328AAEC3}"/>
                </a:ext>
              </a:extLst>
            </p:cNvPr>
            <p:cNvSpPr>
              <a:spLocks/>
            </p:cNvSpPr>
            <p:nvPr userDrawn="1"/>
          </p:nvSpPr>
          <p:spPr bwMode="auto">
            <a:xfrm>
              <a:off x="2737" y="1954"/>
              <a:ext cx="603" cy="798"/>
            </a:xfrm>
            <a:custGeom>
              <a:avLst/>
              <a:gdLst>
                <a:gd name="T0" fmla="*/ 364 w 364"/>
                <a:gd name="T1" fmla="*/ 0 h 480"/>
                <a:gd name="T2" fmla="*/ 235 w 364"/>
                <a:gd name="T3" fmla="*/ 41 h 480"/>
                <a:gd name="T4" fmla="*/ 162 w 364"/>
                <a:gd name="T5" fmla="*/ 46 h 480"/>
                <a:gd name="T6" fmla="*/ 44 w 364"/>
                <a:gd name="T7" fmla="*/ 31 h 480"/>
                <a:gd name="T8" fmla="*/ 0 w 364"/>
                <a:gd name="T9" fmla="*/ 20 h 480"/>
                <a:gd name="T10" fmla="*/ 24 w 364"/>
                <a:gd name="T11" fmla="*/ 59 h 480"/>
                <a:gd name="T12" fmla="*/ 92 w 364"/>
                <a:gd name="T13" fmla="*/ 241 h 480"/>
                <a:gd name="T14" fmla="*/ 83 w 364"/>
                <a:gd name="T15" fmla="*/ 435 h 480"/>
                <a:gd name="T16" fmla="*/ 71 w 364"/>
                <a:gd name="T17" fmla="*/ 480 h 480"/>
                <a:gd name="T18" fmla="*/ 110 w 364"/>
                <a:gd name="T19" fmla="*/ 455 h 480"/>
                <a:gd name="T20" fmla="*/ 289 w 364"/>
                <a:gd name="T21" fmla="*/ 386 h 480"/>
                <a:gd name="T22" fmla="*/ 363 w 364"/>
                <a:gd name="T23" fmla="*/ 381 h 480"/>
                <a:gd name="T24" fmla="*/ 364 w 364"/>
                <a:gd name="T25" fmla="*/ 381 h 480"/>
                <a:gd name="T26" fmla="*/ 364 w 364"/>
                <a:gd name="T27" fmla="*/ 344 h 480"/>
                <a:gd name="T28" fmla="*/ 363 w 364"/>
                <a:gd name="T29" fmla="*/ 344 h 480"/>
                <a:gd name="T30" fmla="*/ 283 w 364"/>
                <a:gd name="T31" fmla="*/ 350 h 480"/>
                <a:gd name="T32" fmla="*/ 126 w 364"/>
                <a:gd name="T33" fmla="*/ 403 h 480"/>
                <a:gd name="T34" fmla="*/ 128 w 364"/>
                <a:gd name="T35" fmla="*/ 235 h 480"/>
                <a:gd name="T36" fmla="*/ 76 w 364"/>
                <a:gd name="T37" fmla="*/ 76 h 480"/>
                <a:gd name="T38" fmla="*/ 161 w 364"/>
                <a:gd name="T39" fmla="*/ 83 h 480"/>
                <a:gd name="T40" fmla="*/ 241 w 364"/>
                <a:gd name="T41" fmla="*/ 77 h 480"/>
                <a:gd name="T42" fmla="*/ 364 w 364"/>
                <a:gd name="T43" fmla="*/ 41 h 480"/>
                <a:gd name="T44" fmla="*/ 364 w 364"/>
                <a:gd name="T45" fmla="*/ 0 h 4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64" h="480">
                  <a:moveTo>
                    <a:pt x="364" y="0"/>
                  </a:moveTo>
                  <a:cubicBezTo>
                    <a:pt x="323" y="20"/>
                    <a:pt x="280" y="33"/>
                    <a:pt x="235" y="41"/>
                  </a:cubicBezTo>
                  <a:cubicBezTo>
                    <a:pt x="211" y="45"/>
                    <a:pt x="186" y="46"/>
                    <a:pt x="162" y="46"/>
                  </a:cubicBezTo>
                  <a:cubicBezTo>
                    <a:pt x="122" y="46"/>
                    <a:pt x="83" y="41"/>
                    <a:pt x="44" y="31"/>
                  </a:cubicBezTo>
                  <a:cubicBezTo>
                    <a:pt x="0" y="20"/>
                    <a:pt x="0" y="20"/>
                    <a:pt x="0" y="20"/>
                  </a:cubicBezTo>
                  <a:cubicBezTo>
                    <a:pt x="24" y="59"/>
                    <a:pt x="24" y="59"/>
                    <a:pt x="24" y="59"/>
                  </a:cubicBezTo>
                  <a:cubicBezTo>
                    <a:pt x="59" y="114"/>
                    <a:pt x="82" y="176"/>
                    <a:pt x="92" y="241"/>
                  </a:cubicBezTo>
                  <a:cubicBezTo>
                    <a:pt x="102" y="306"/>
                    <a:pt x="99" y="371"/>
                    <a:pt x="83" y="435"/>
                  </a:cubicBezTo>
                  <a:cubicBezTo>
                    <a:pt x="71" y="480"/>
                    <a:pt x="71" y="480"/>
                    <a:pt x="71" y="480"/>
                  </a:cubicBezTo>
                  <a:cubicBezTo>
                    <a:pt x="110" y="455"/>
                    <a:pt x="110" y="455"/>
                    <a:pt x="110" y="455"/>
                  </a:cubicBezTo>
                  <a:cubicBezTo>
                    <a:pt x="164" y="420"/>
                    <a:pt x="225" y="397"/>
                    <a:pt x="289" y="386"/>
                  </a:cubicBezTo>
                  <a:cubicBezTo>
                    <a:pt x="314" y="383"/>
                    <a:pt x="338" y="381"/>
                    <a:pt x="363" y="381"/>
                  </a:cubicBezTo>
                  <a:cubicBezTo>
                    <a:pt x="363" y="381"/>
                    <a:pt x="364" y="381"/>
                    <a:pt x="364" y="381"/>
                  </a:cubicBezTo>
                  <a:cubicBezTo>
                    <a:pt x="364" y="344"/>
                    <a:pt x="364" y="344"/>
                    <a:pt x="364" y="344"/>
                  </a:cubicBezTo>
                  <a:cubicBezTo>
                    <a:pt x="364" y="344"/>
                    <a:pt x="363" y="344"/>
                    <a:pt x="363" y="344"/>
                  </a:cubicBezTo>
                  <a:cubicBezTo>
                    <a:pt x="337" y="344"/>
                    <a:pt x="310" y="346"/>
                    <a:pt x="283" y="350"/>
                  </a:cubicBezTo>
                  <a:cubicBezTo>
                    <a:pt x="228" y="359"/>
                    <a:pt x="175" y="377"/>
                    <a:pt x="126" y="403"/>
                  </a:cubicBezTo>
                  <a:cubicBezTo>
                    <a:pt x="136" y="348"/>
                    <a:pt x="136" y="291"/>
                    <a:pt x="128" y="235"/>
                  </a:cubicBezTo>
                  <a:cubicBezTo>
                    <a:pt x="119" y="179"/>
                    <a:pt x="101" y="125"/>
                    <a:pt x="76" y="76"/>
                  </a:cubicBezTo>
                  <a:cubicBezTo>
                    <a:pt x="104" y="81"/>
                    <a:pt x="132" y="83"/>
                    <a:pt x="161" y="83"/>
                  </a:cubicBezTo>
                  <a:cubicBezTo>
                    <a:pt x="188" y="83"/>
                    <a:pt x="214" y="81"/>
                    <a:pt x="241" y="77"/>
                  </a:cubicBezTo>
                  <a:cubicBezTo>
                    <a:pt x="284" y="70"/>
                    <a:pt x="325" y="58"/>
                    <a:pt x="364" y="41"/>
                  </a:cubicBezTo>
                  <a:cubicBezTo>
                    <a:pt x="364" y="0"/>
                    <a:pt x="364" y="0"/>
                    <a:pt x="36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57" name="Freeform 46">
              <a:extLst>
                <a:ext uri="{FF2B5EF4-FFF2-40B4-BE49-F238E27FC236}">
                  <a16:creationId xmlns="" xmlns:a16="http://schemas.microsoft.com/office/drawing/2014/main" id="{C941F647-44D3-47E2-853D-3FC6033A46E5}"/>
                </a:ext>
              </a:extLst>
            </p:cNvPr>
            <p:cNvSpPr>
              <a:spLocks noEditPoints="1"/>
            </p:cNvSpPr>
            <p:nvPr userDrawn="1"/>
          </p:nvSpPr>
          <p:spPr bwMode="auto">
            <a:xfrm>
              <a:off x="2960" y="2093"/>
              <a:ext cx="380" cy="426"/>
            </a:xfrm>
            <a:custGeom>
              <a:avLst/>
              <a:gdLst>
                <a:gd name="T0" fmla="*/ 70 w 229"/>
                <a:gd name="T1" fmla="*/ 206 h 256"/>
                <a:gd name="T2" fmla="*/ 63 w 229"/>
                <a:gd name="T3" fmla="*/ 138 h 256"/>
                <a:gd name="T4" fmla="*/ 49 w 229"/>
                <a:gd name="T5" fmla="*/ 71 h 256"/>
                <a:gd name="T6" fmla="*/ 117 w 229"/>
                <a:gd name="T7" fmla="*/ 64 h 256"/>
                <a:gd name="T8" fmla="*/ 184 w 229"/>
                <a:gd name="T9" fmla="*/ 49 h 256"/>
                <a:gd name="T10" fmla="*/ 191 w 229"/>
                <a:gd name="T11" fmla="*/ 118 h 256"/>
                <a:gd name="T12" fmla="*/ 205 w 229"/>
                <a:gd name="T13" fmla="*/ 185 h 256"/>
                <a:gd name="T14" fmla="*/ 137 w 229"/>
                <a:gd name="T15" fmla="*/ 191 h 256"/>
                <a:gd name="T16" fmla="*/ 70 w 229"/>
                <a:gd name="T17" fmla="*/ 206 h 256"/>
                <a:gd name="T18" fmla="*/ 220 w 229"/>
                <a:gd name="T19" fmla="*/ 0 h 256"/>
                <a:gd name="T20" fmla="*/ 196 w 229"/>
                <a:gd name="T21" fmla="*/ 8 h 256"/>
                <a:gd name="T22" fmla="*/ 111 w 229"/>
                <a:gd name="T23" fmla="*/ 28 h 256"/>
                <a:gd name="T24" fmla="*/ 25 w 229"/>
                <a:gd name="T25" fmla="*/ 35 h 256"/>
                <a:gd name="T26" fmla="*/ 25 w 229"/>
                <a:gd name="T27" fmla="*/ 35 h 256"/>
                <a:gd name="T28" fmla="*/ 0 w 229"/>
                <a:gd name="T29" fmla="*/ 35 h 256"/>
                <a:gd name="T30" fmla="*/ 7 w 229"/>
                <a:gd name="T31" fmla="*/ 59 h 256"/>
                <a:gd name="T32" fmla="*/ 28 w 229"/>
                <a:gd name="T33" fmla="*/ 143 h 256"/>
                <a:gd name="T34" fmla="*/ 34 w 229"/>
                <a:gd name="T35" fmla="*/ 230 h 256"/>
                <a:gd name="T36" fmla="*/ 34 w 229"/>
                <a:gd name="T37" fmla="*/ 256 h 256"/>
                <a:gd name="T38" fmla="*/ 58 w 229"/>
                <a:gd name="T39" fmla="*/ 248 h 256"/>
                <a:gd name="T40" fmla="*/ 143 w 229"/>
                <a:gd name="T41" fmla="*/ 227 h 256"/>
                <a:gd name="T42" fmla="*/ 229 w 229"/>
                <a:gd name="T43" fmla="*/ 221 h 256"/>
                <a:gd name="T44" fmla="*/ 229 w 229"/>
                <a:gd name="T45" fmla="*/ 221 h 256"/>
                <a:gd name="T46" fmla="*/ 229 w 229"/>
                <a:gd name="T47" fmla="*/ 125 h 256"/>
                <a:gd name="T48" fmla="*/ 227 w 229"/>
                <a:gd name="T49" fmla="*/ 112 h 256"/>
                <a:gd name="T50" fmla="*/ 220 w 229"/>
                <a:gd name="T51" fmla="*/ 25 h 256"/>
                <a:gd name="T52" fmla="*/ 220 w 229"/>
                <a:gd name="T53" fmla="*/ 0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9" h="256">
                  <a:moveTo>
                    <a:pt x="70" y="206"/>
                  </a:moveTo>
                  <a:cubicBezTo>
                    <a:pt x="69" y="183"/>
                    <a:pt x="67" y="160"/>
                    <a:pt x="63" y="138"/>
                  </a:cubicBezTo>
                  <a:cubicBezTo>
                    <a:pt x="60" y="115"/>
                    <a:pt x="55" y="93"/>
                    <a:pt x="49" y="71"/>
                  </a:cubicBezTo>
                  <a:cubicBezTo>
                    <a:pt x="72" y="70"/>
                    <a:pt x="94" y="68"/>
                    <a:pt x="117" y="64"/>
                  </a:cubicBezTo>
                  <a:cubicBezTo>
                    <a:pt x="140" y="60"/>
                    <a:pt x="162" y="56"/>
                    <a:pt x="184" y="49"/>
                  </a:cubicBezTo>
                  <a:cubicBezTo>
                    <a:pt x="185" y="72"/>
                    <a:pt x="187" y="95"/>
                    <a:pt x="191" y="118"/>
                  </a:cubicBezTo>
                  <a:cubicBezTo>
                    <a:pt x="194" y="140"/>
                    <a:pt x="199" y="163"/>
                    <a:pt x="205" y="185"/>
                  </a:cubicBezTo>
                  <a:cubicBezTo>
                    <a:pt x="183" y="186"/>
                    <a:pt x="160" y="188"/>
                    <a:pt x="137" y="191"/>
                  </a:cubicBezTo>
                  <a:cubicBezTo>
                    <a:pt x="115" y="195"/>
                    <a:pt x="92" y="200"/>
                    <a:pt x="70" y="206"/>
                  </a:cubicBezTo>
                  <a:moveTo>
                    <a:pt x="220" y="0"/>
                  </a:moveTo>
                  <a:cubicBezTo>
                    <a:pt x="196" y="8"/>
                    <a:pt x="196" y="8"/>
                    <a:pt x="196" y="8"/>
                  </a:cubicBezTo>
                  <a:cubicBezTo>
                    <a:pt x="169" y="17"/>
                    <a:pt x="140" y="23"/>
                    <a:pt x="111" y="28"/>
                  </a:cubicBezTo>
                  <a:cubicBezTo>
                    <a:pt x="83" y="33"/>
                    <a:pt x="54" y="35"/>
                    <a:pt x="25" y="35"/>
                  </a:cubicBezTo>
                  <a:cubicBezTo>
                    <a:pt x="25" y="35"/>
                    <a:pt x="25" y="35"/>
                    <a:pt x="25" y="35"/>
                  </a:cubicBezTo>
                  <a:cubicBezTo>
                    <a:pt x="0" y="35"/>
                    <a:pt x="0" y="35"/>
                    <a:pt x="0" y="35"/>
                  </a:cubicBezTo>
                  <a:cubicBezTo>
                    <a:pt x="7" y="59"/>
                    <a:pt x="7" y="59"/>
                    <a:pt x="7" y="59"/>
                  </a:cubicBezTo>
                  <a:cubicBezTo>
                    <a:pt x="16" y="86"/>
                    <a:pt x="23" y="115"/>
                    <a:pt x="28" y="143"/>
                  </a:cubicBezTo>
                  <a:cubicBezTo>
                    <a:pt x="32" y="172"/>
                    <a:pt x="34" y="202"/>
                    <a:pt x="34" y="230"/>
                  </a:cubicBezTo>
                  <a:cubicBezTo>
                    <a:pt x="34" y="256"/>
                    <a:pt x="34" y="256"/>
                    <a:pt x="34" y="256"/>
                  </a:cubicBezTo>
                  <a:cubicBezTo>
                    <a:pt x="58" y="248"/>
                    <a:pt x="58" y="248"/>
                    <a:pt x="58" y="248"/>
                  </a:cubicBezTo>
                  <a:cubicBezTo>
                    <a:pt x="86" y="239"/>
                    <a:pt x="114" y="232"/>
                    <a:pt x="143" y="227"/>
                  </a:cubicBezTo>
                  <a:cubicBezTo>
                    <a:pt x="171" y="223"/>
                    <a:pt x="200" y="221"/>
                    <a:pt x="229" y="221"/>
                  </a:cubicBezTo>
                  <a:cubicBezTo>
                    <a:pt x="229" y="221"/>
                    <a:pt x="229" y="221"/>
                    <a:pt x="229" y="221"/>
                  </a:cubicBezTo>
                  <a:cubicBezTo>
                    <a:pt x="229" y="125"/>
                    <a:pt x="229" y="125"/>
                    <a:pt x="229" y="125"/>
                  </a:cubicBezTo>
                  <a:cubicBezTo>
                    <a:pt x="228" y="121"/>
                    <a:pt x="227" y="116"/>
                    <a:pt x="227" y="112"/>
                  </a:cubicBezTo>
                  <a:cubicBezTo>
                    <a:pt x="222" y="83"/>
                    <a:pt x="220" y="54"/>
                    <a:pt x="220" y="25"/>
                  </a:cubicBezTo>
                  <a:cubicBezTo>
                    <a:pt x="220" y="0"/>
                    <a:pt x="220" y="0"/>
                    <a:pt x="22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58" name="Freeform 47">
              <a:extLst>
                <a:ext uri="{FF2B5EF4-FFF2-40B4-BE49-F238E27FC236}">
                  <a16:creationId xmlns="" xmlns:a16="http://schemas.microsoft.com/office/drawing/2014/main" id="{B0FAFC0F-6F26-44EA-9DEB-8F532616012D}"/>
                </a:ext>
              </a:extLst>
            </p:cNvPr>
            <p:cNvSpPr>
              <a:spLocks/>
            </p:cNvSpPr>
            <p:nvPr userDrawn="1"/>
          </p:nvSpPr>
          <p:spPr bwMode="auto">
            <a:xfrm>
              <a:off x="2420" y="4087"/>
              <a:ext cx="234" cy="233"/>
            </a:xfrm>
            <a:custGeom>
              <a:avLst/>
              <a:gdLst>
                <a:gd name="T0" fmla="*/ 0 w 141"/>
                <a:gd name="T1" fmla="*/ 0 h 140"/>
                <a:gd name="T2" fmla="*/ 0 w 141"/>
                <a:gd name="T3" fmla="*/ 59 h 140"/>
                <a:gd name="T4" fmla="*/ 81 w 141"/>
                <a:gd name="T5" fmla="*/ 140 h 140"/>
                <a:gd name="T6" fmla="*/ 141 w 141"/>
                <a:gd name="T7" fmla="*/ 140 h 140"/>
                <a:gd name="T8" fmla="*/ 0 w 141"/>
                <a:gd name="T9" fmla="*/ 0 h 140"/>
              </a:gdLst>
              <a:ahLst/>
              <a:cxnLst>
                <a:cxn ang="0">
                  <a:pos x="T0" y="T1"/>
                </a:cxn>
                <a:cxn ang="0">
                  <a:pos x="T2" y="T3"/>
                </a:cxn>
                <a:cxn ang="0">
                  <a:pos x="T4" y="T5"/>
                </a:cxn>
                <a:cxn ang="0">
                  <a:pos x="T6" y="T7"/>
                </a:cxn>
                <a:cxn ang="0">
                  <a:pos x="T8" y="T9"/>
                </a:cxn>
              </a:cxnLst>
              <a:rect l="0" t="0" r="r" b="b"/>
              <a:pathLst>
                <a:path w="141" h="140">
                  <a:moveTo>
                    <a:pt x="0" y="0"/>
                  </a:moveTo>
                  <a:cubicBezTo>
                    <a:pt x="0" y="59"/>
                    <a:pt x="0" y="59"/>
                    <a:pt x="0" y="59"/>
                  </a:cubicBezTo>
                  <a:cubicBezTo>
                    <a:pt x="25" y="88"/>
                    <a:pt x="52" y="115"/>
                    <a:pt x="81" y="140"/>
                  </a:cubicBezTo>
                  <a:cubicBezTo>
                    <a:pt x="141" y="140"/>
                    <a:pt x="141" y="140"/>
                    <a:pt x="141" y="140"/>
                  </a:cubicBezTo>
                  <a:cubicBezTo>
                    <a:pt x="88" y="101"/>
                    <a:pt x="40" y="53"/>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59" name="Freeform 48">
              <a:extLst>
                <a:ext uri="{FF2B5EF4-FFF2-40B4-BE49-F238E27FC236}">
                  <a16:creationId xmlns="" xmlns:a16="http://schemas.microsoft.com/office/drawing/2014/main" id="{DF9FB337-994D-4871-900B-91A33763329C}"/>
                </a:ext>
              </a:extLst>
            </p:cNvPr>
            <p:cNvSpPr>
              <a:spLocks/>
            </p:cNvSpPr>
            <p:nvPr userDrawn="1"/>
          </p:nvSpPr>
          <p:spPr bwMode="auto">
            <a:xfrm>
              <a:off x="2420" y="-2"/>
              <a:ext cx="222" cy="90"/>
            </a:xfrm>
            <a:custGeom>
              <a:avLst/>
              <a:gdLst>
                <a:gd name="T0" fmla="*/ 134 w 134"/>
                <a:gd name="T1" fmla="*/ 0 h 54"/>
                <a:gd name="T2" fmla="*/ 27 w 134"/>
                <a:gd name="T3" fmla="*/ 0 h 54"/>
                <a:gd name="T4" fmla="*/ 0 w 134"/>
                <a:gd name="T5" fmla="*/ 13 h 54"/>
                <a:gd name="T6" fmla="*/ 0 w 134"/>
                <a:gd name="T7" fmla="*/ 54 h 54"/>
                <a:gd name="T8" fmla="*/ 134 w 134"/>
                <a:gd name="T9" fmla="*/ 0 h 54"/>
              </a:gdLst>
              <a:ahLst/>
              <a:cxnLst>
                <a:cxn ang="0">
                  <a:pos x="T0" y="T1"/>
                </a:cxn>
                <a:cxn ang="0">
                  <a:pos x="T2" y="T3"/>
                </a:cxn>
                <a:cxn ang="0">
                  <a:pos x="T4" y="T5"/>
                </a:cxn>
                <a:cxn ang="0">
                  <a:pos x="T6" y="T7"/>
                </a:cxn>
                <a:cxn ang="0">
                  <a:pos x="T8" y="T9"/>
                </a:cxn>
              </a:cxnLst>
              <a:rect l="0" t="0" r="r" b="b"/>
              <a:pathLst>
                <a:path w="134" h="54">
                  <a:moveTo>
                    <a:pt x="134" y="0"/>
                  </a:moveTo>
                  <a:cubicBezTo>
                    <a:pt x="27" y="0"/>
                    <a:pt x="27" y="0"/>
                    <a:pt x="27" y="0"/>
                  </a:cubicBezTo>
                  <a:cubicBezTo>
                    <a:pt x="18" y="4"/>
                    <a:pt x="9" y="8"/>
                    <a:pt x="0" y="13"/>
                  </a:cubicBezTo>
                  <a:cubicBezTo>
                    <a:pt x="0" y="54"/>
                    <a:pt x="0" y="54"/>
                    <a:pt x="0" y="54"/>
                  </a:cubicBezTo>
                  <a:cubicBezTo>
                    <a:pt x="43" y="32"/>
                    <a:pt x="88" y="14"/>
                    <a:pt x="13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60" name="Freeform 49">
              <a:extLst>
                <a:ext uri="{FF2B5EF4-FFF2-40B4-BE49-F238E27FC236}">
                  <a16:creationId xmlns="" xmlns:a16="http://schemas.microsoft.com/office/drawing/2014/main" id="{17909ECD-4876-4E66-A94C-2DA3A6E3B98D}"/>
                </a:ext>
              </a:extLst>
            </p:cNvPr>
            <p:cNvSpPr>
              <a:spLocks/>
            </p:cNvSpPr>
            <p:nvPr userDrawn="1"/>
          </p:nvSpPr>
          <p:spPr bwMode="auto">
            <a:xfrm>
              <a:off x="2420" y="3859"/>
              <a:ext cx="462" cy="461"/>
            </a:xfrm>
            <a:custGeom>
              <a:avLst/>
              <a:gdLst>
                <a:gd name="T0" fmla="*/ 0 w 279"/>
                <a:gd name="T1" fmla="*/ 0 h 277"/>
                <a:gd name="T2" fmla="*/ 0 w 279"/>
                <a:gd name="T3" fmla="*/ 74 h 277"/>
                <a:gd name="T4" fmla="*/ 168 w 279"/>
                <a:gd name="T5" fmla="*/ 252 h 277"/>
                <a:gd name="T6" fmla="*/ 205 w 279"/>
                <a:gd name="T7" fmla="*/ 277 h 277"/>
                <a:gd name="T8" fmla="*/ 279 w 279"/>
                <a:gd name="T9" fmla="*/ 277 h 277"/>
                <a:gd name="T10" fmla="*/ 189 w 279"/>
                <a:gd name="T11" fmla="*/ 222 h 277"/>
                <a:gd name="T12" fmla="*/ 0 w 279"/>
                <a:gd name="T13" fmla="*/ 0 h 277"/>
              </a:gdLst>
              <a:ahLst/>
              <a:cxnLst>
                <a:cxn ang="0">
                  <a:pos x="T0" y="T1"/>
                </a:cxn>
                <a:cxn ang="0">
                  <a:pos x="T2" y="T3"/>
                </a:cxn>
                <a:cxn ang="0">
                  <a:pos x="T4" y="T5"/>
                </a:cxn>
                <a:cxn ang="0">
                  <a:pos x="T6" y="T7"/>
                </a:cxn>
                <a:cxn ang="0">
                  <a:pos x="T8" y="T9"/>
                </a:cxn>
                <a:cxn ang="0">
                  <a:pos x="T10" y="T11"/>
                </a:cxn>
                <a:cxn ang="0">
                  <a:pos x="T12" y="T13"/>
                </a:cxn>
              </a:cxnLst>
              <a:rect l="0" t="0" r="r" b="b"/>
              <a:pathLst>
                <a:path w="279" h="277">
                  <a:moveTo>
                    <a:pt x="0" y="0"/>
                  </a:moveTo>
                  <a:cubicBezTo>
                    <a:pt x="0" y="74"/>
                    <a:pt x="0" y="74"/>
                    <a:pt x="0" y="74"/>
                  </a:cubicBezTo>
                  <a:cubicBezTo>
                    <a:pt x="43" y="142"/>
                    <a:pt x="100" y="202"/>
                    <a:pt x="168" y="252"/>
                  </a:cubicBezTo>
                  <a:cubicBezTo>
                    <a:pt x="180" y="261"/>
                    <a:pt x="192" y="269"/>
                    <a:pt x="205" y="277"/>
                  </a:cubicBezTo>
                  <a:cubicBezTo>
                    <a:pt x="279" y="277"/>
                    <a:pt x="279" y="277"/>
                    <a:pt x="279" y="277"/>
                  </a:cubicBezTo>
                  <a:cubicBezTo>
                    <a:pt x="248" y="261"/>
                    <a:pt x="218" y="243"/>
                    <a:pt x="189" y="222"/>
                  </a:cubicBezTo>
                  <a:cubicBezTo>
                    <a:pt x="108" y="163"/>
                    <a:pt x="44" y="87"/>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61" name="Freeform 50">
              <a:extLst>
                <a:ext uri="{FF2B5EF4-FFF2-40B4-BE49-F238E27FC236}">
                  <a16:creationId xmlns="" xmlns:a16="http://schemas.microsoft.com/office/drawing/2014/main" id="{3D34A35C-D97D-4B09-B033-EEFB5CC7C3AF}"/>
                </a:ext>
              </a:extLst>
            </p:cNvPr>
            <p:cNvSpPr>
              <a:spLocks/>
            </p:cNvSpPr>
            <p:nvPr userDrawn="1"/>
          </p:nvSpPr>
          <p:spPr bwMode="auto">
            <a:xfrm>
              <a:off x="2420" y="4272"/>
              <a:ext cx="46" cy="48"/>
            </a:xfrm>
            <a:custGeom>
              <a:avLst/>
              <a:gdLst>
                <a:gd name="T0" fmla="*/ 0 w 28"/>
                <a:gd name="T1" fmla="*/ 0 h 29"/>
                <a:gd name="T2" fmla="*/ 0 w 28"/>
                <a:gd name="T3" fmla="*/ 29 h 29"/>
                <a:gd name="T4" fmla="*/ 28 w 28"/>
                <a:gd name="T5" fmla="*/ 29 h 29"/>
                <a:gd name="T6" fmla="*/ 0 w 28"/>
                <a:gd name="T7" fmla="*/ 0 h 29"/>
              </a:gdLst>
              <a:ahLst/>
              <a:cxnLst>
                <a:cxn ang="0">
                  <a:pos x="T0" y="T1"/>
                </a:cxn>
                <a:cxn ang="0">
                  <a:pos x="T2" y="T3"/>
                </a:cxn>
                <a:cxn ang="0">
                  <a:pos x="T4" y="T5"/>
                </a:cxn>
                <a:cxn ang="0">
                  <a:pos x="T6" y="T7"/>
                </a:cxn>
              </a:cxnLst>
              <a:rect l="0" t="0" r="r" b="b"/>
              <a:pathLst>
                <a:path w="28" h="29">
                  <a:moveTo>
                    <a:pt x="0" y="0"/>
                  </a:moveTo>
                  <a:cubicBezTo>
                    <a:pt x="0" y="29"/>
                    <a:pt x="0" y="29"/>
                    <a:pt x="0" y="29"/>
                  </a:cubicBezTo>
                  <a:cubicBezTo>
                    <a:pt x="28" y="29"/>
                    <a:pt x="28" y="29"/>
                    <a:pt x="28" y="29"/>
                  </a:cubicBezTo>
                  <a:cubicBezTo>
                    <a:pt x="18" y="20"/>
                    <a:pt x="9" y="10"/>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62" name="Freeform 51">
              <a:extLst>
                <a:ext uri="{FF2B5EF4-FFF2-40B4-BE49-F238E27FC236}">
                  <a16:creationId xmlns="" xmlns:a16="http://schemas.microsoft.com/office/drawing/2014/main" id="{E8E40684-790A-4095-8A88-960A92D5C457}"/>
                </a:ext>
              </a:extLst>
            </p:cNvPr>
            <p:cNvSpPr>
              <a:spLocks/>
            </p:cNvSpPr>
            <p:nvPr userDrawn="1"/>
          </p:nvSpPr>
          <p:spPr bwMode="auto">
            <a:xfrm>
              <a:off x="2420" y="2"/>
              <a:ext cx="920" cy="223"/>
            </a:xfrm>
            <a:custGeom>
              <a:avLst/>
              <a:gdLst>
                <a:gd name="T0" fmla="*/ 351 w 555"/>
                <a:gd name="T1" fmla="*/ 0 h 134"/>
                <a:gd name="T2" fmla="*/ 237 w 555"/>
                <a:gd name="T3" fmla="*/ 9 h 134"/>
                <a:gd name="T4" fmla="*/ 0 w 555"/>
                <a:gd name="T5" fmla="*/ 91 h 134"/>
                <a:gd name="T6" fmla="*/ 0 w 555"/>
                <a:gd name="T7" fmla="*/ 134 h 134"/>
                <a:gd name="T8" fmla="*/ 243 w 555"/>
                <a:gd name="T9" fmla="*/ 45 h 134"/>
                <a:gd name="T10" fmla="*/ 349 w 555"/>
                <a:gd name="T11" fmla="*/ 37 h 134"/>
                <a:gd name="T12" fmla="*/ 555 w 555"/>
                <a:gd name="T13" fmla="*/ 69 h 134"/>
                <a:gd name="T14" fmla="*/ 555 w 555"/>
                <a:gd name="T15" fmla="*/ 30 h 134"/>
                <a:gd name="T16" fmla="*/ 351 w 555"/>
                <a:gd name="T17" fmla="*/ 0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5" h="134">
                  <a:moveTo>
                    <a:pt x="351" y="0"/>
                  </a:moveTo>
                  <a:cubicBezTo>
                    <a:pt x="313" y="0"/>
                    <a:pt x="275" y="3"/>
                    <a:pt x="237" y="9"/>
                  </a:cubicBezTo>
                  <a:cubicBezTo>
                    <a:pt x="153" y="22"/>
                    <a:pt x="73" y="50"/>
                    <a:pt x="0" y="91"/>
                  </a:cubicBezTo>
                  <a:cubicBezTo>
                    <a:pt x="0" y="134"/>
                    <a:pt x="0" y="134"/>
                    <a:pt x="0" y="134"/>
                  </a:cubicBezTo>
                  <a:cubicBezTo>
                    <a:pt x="73" y="90"/>
                    <a:pt x="155" y="59"/>
                    <a:pt x="243" y="45"/>
                  </a:cubicBezTo>
                  <a:cubicBezTo>
                    <a:pt x="279" y="40"/>
                    <a:pt x="314" y="37"/>
                    <a:pt x="349" y="37"/>
                  </a:cubicBezTo>
                  <a:cubicBezTo>
                    <a:pt x="420" y="37"/>
                    <a:pt x="489" y="48"/>
                    <a:pt x="555" y="69"/>
                  </a:cubicBezTo>
                  <a:cubicBezTo>
                    <a:pt x="555" y="30"/>
                    <a:pt x="555" y="30"/>
                    <a:pt x="555" y="30"/>
                  </a:cubicBezTo>
                  <a:cubicBezTo>
                    <a:pt x="489" y="10"/>
                    <a:pt x="420" y="0"/>
                    <a:pt x="35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63" name="Freeform 52">
              <a:extLst>
                <a:ext uri="{FF2B5EF4-FFF2-40B4-BE49-F238E27FC236}">
                  <a16:creationId xmlns="" xmlns:a16="http://schemas.microsoft.com/office/drawing/2014/main" id="{5813322A-735D-4EFE-A240-04219A554A2E}"/>
                </a:ext>
              </a:extLst>
            </p:cNvPr>
            <p:cNvSpPr>
              <a:spLocks/>
            </p:cNvSpPr>
            <p:nvPr userDrawn="1"/>
          </p:nvSpPr>
          <p:spPr bwMode="auto">
            <a:xfrm>
              <a:off x="3118" y="2255"/>
              <a:ext cx="106" cy="108"/>
            </a:xfrm>
            <a:custGeom>
              <a:avLst/>
              <a:gdLst>
                <a:gd name="T0" fmla="*/ 55 w 64"/>
                <a:gd name="T1" fmla="*/ 0 h 65"/>
                <a:gd name="T2" fmla="*/ 37 w 64"/>
                <a:gd name="T3" fmla="*/ 3 h 65"/>
                <a:gd name="T4" fmla="*/ 28 w 64"/>
                <a:gd name="T5" fmla="*/ 5 h 65"/>
                <a:gd name="T6" fmla="*/ 18 w 64"/>
                <a:gd name="T7" fmla="*/ 6 h 65"/>
                <a:gd name="T8" fmla="*/ 0 w 64"/>
                <a:gd name="T9" fmla="*/ 9 h 65"/>
                <a:gd name="T10" fmla="*/ 3 w 64"/>
                <a:gd name="T11" fmla="*/ 27 h 65"/>
                <a:gd name="T12" fmla="*/ 5 w 64"/>
                <a:gd name="T13" fmla="*/ 37 h 65"/>
                <a:gd name="T14" fmla="*/ 6 w 64"/>
                <a:gd name="T15" fmla="*/ 46 h 65"/>
                <a:gd name="T16" fmla="*/ 9 w 64"/>
                <a:gd name="T17" fmla="*/ 65 h 65"/>
                <a:gd name="T18" fmla="*/ 27 w 64"/>
                <a:gd name="T19" fmla="*/ 62 h 65"/>
                <a:gd name="T20" fmla="*/ 36 w 64"/>
                <a:gd name="T21" fmla="*/ 60 h 65"/>
                <a:gd name="T22" fmla="*/ 36 w 64"/>
                <a:gd name="T23" fmla="*/ 60 h 65"/>
                <a:gd name="T24" fmla="*/ 46 w 64"/>
                <a:gd name="T25" fmla="*/ 59 h 65"/>
                <a:gd name="T26" fmla="*/ 64 w 64"/>
                <a:gd name="T27" fmla="*/ 56 h 65"/>
                <a:gd name="T28" fmla="*/ 61 w 64"/>
                <a:gd name="T29" fmla="*/ 38 h 65"/>
                <a:gd name="T30" fmla="*/ 59 w 64"/>
                <a:gd name="T31" fmla="*/ 28 h 65"/>
                <a:gd name="T32" fmla="*/ 58 w 64"/>
                <a:gd name="T33" fmla="*/ 19 h 65"/>
                <a:gd name="T34" fmla="*/ 55 w 64"/>
                <a:gd name="T35"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5">
                  <a:moveTo>
                    <a:pt x="55" y="0"/>
                  </a:moveTo>
                  <a:cubicBezTo>
                    <a:pt x="37" y="3"/>
                    <a:pt x="37" y="3"/>
                    <a:pt x="37" y="3"/>
                  </a:cubicBezTo>
                  <a:cubicBezTo>
                    <a:pt x="34" y="4"/>
                    <a:pt x="31" y="4"/>
                    <a:pt x="28" y="5"/>
                  </a:cubicBezTo>
                  <a:cubicBezTo>
                    <a:pt x="25" y="5"/>
                    <a:pt x="21" y="6"/>
                    <a:pt x="18" y="6"/>
                  </a:cubicBezTo>
                  <a:cubicBezTo>
                    <a:pt x="0" y="9"/>
                    <a:pt x="0" y="9"/>
                    <a:pt x="0" y="9"/>
                  </a:cubicBezTo>
                  <a:cubicBezTo>
                    <a:pt x="3" y="27"/>
                    <a:pt x="3" y="27"/>
                    <a:pt x="3" y="27"/>
                  </a:cubicBezTo>
                  <a:cubicBezTo>
                    <a:pt x="4" y="30"/>
                    <a:pt x="4" y="34"/>
                    <a:pt x="5" y="37"/>
                  </a:cubicBezTo>
                  <a:cubicBezTo>
                    <a:pt x="5" y="40"/>
                    <a:pt x="6" y="43"/>
                    <a:pt x="6" y="46"/>
                  </a:cubicBezTo>
                  <a:cubicBezTo>
                    <a:pt x="9" y="65"/>
                    <a:pt x="9" y="65"/>
                    <a:pt x="9" y="65"/>
                  </a:cubicBezTo>
                  <a:cubicBezTo>
                    <a:pt x="27" y="62"/>
                    <a:pt x="27" y="62"/>
                    <a:pt x="27" y="62"/>
                  </a:cubicBezTo>
                  <a:cubicBezTo>
                    <a:pt x="30" y="61"/>
                    <a:pt x="33" y="61"/>
                    <a:pt x="36" y="60"/>
                  </a:cubicBezTo>
                  <a:cubicBezTo>
                    <a:pt x="36" y="60"/>
                    <a:pt x="36" y="60"/>
                    <a:pt x="36" y="60"/>
                  </a:cubicBezTo>
                  <a:cubicBezTo>
                    <a:pt x="40" y="60"/>
                    <a:pt x="43" y="59"/>
                    <a:pt x="46" y="59"/>
                  </a:cubicBezTo>
                  <a:cubicBezTo>
                    <a:pt x="64" y="56"/>
                    <a:pt x="64" y="56"/>
                    <a:pt x="64" y="56"/>
                  </a:cubicBezTo>
                  <a:cubicBezTo>
                    <a:pt x="61" y="38"/>
                    <a:pt x="61" y="38"/>
                    <a:pt x="61" y="38"/>
                  </a:cubicBezTo>
                  <a:cubicBezTo>
                    <a:pt x="60" y="34"/>
                    <a:pt x="60" y="31"/>
                    <a:pt x="59" y="28"/>
                  </a:cubicBezTo>
                  <a:cubicBezTo>
                    <a:pt x="59" y="25"/>
                    <a:pt x="58" y="22"/>
                    <a:pt x="58" y="19"/>
                  </a:cubicBezTo>
                  <a:cubicBezTo>
                    <a:pt x="55" y="0"/>
                    <a:pt x="55" y="0"/>
                    <a:pt x="5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64" name="Freeform 53">
              <a:extLst>
                <a:ext uri="{FF2B5EF4-FFF2-40B4-BE49-F238E27FC236}">
                  <a16:creationId xmlns="" xmlns:a16="http://schemas.microsoft.com/office/drawing/2014/main" id="{4F8EEBDF-4BE6-436F-9202-ED338069346A}"/>
                </a:ext>
              </a:extLst>
            </p:cNvPr>
            <p:cNvSpPr>
              <a:spLocks/>
            </p:cNvSpPr>
            <p:nvPr userDrawn="1"/>
          </p:nvSpPr>
          <p:spPr bwMode="auto">
            <a:xfrm>
              <a:off x="2690" y="2769"/>
              <a:ext cx="650" cy="1228"/>
            </a:xfrm>
            <a:custGeom>
              <a:avLst/>
              <a:gdLst>
                <a:gd name="T0" fmla="*/ 391 w 392"/>
                <a:gd name="T1" fmla="*/ 0 h 739"/>
                <a:gd name="T2" fmla="*/ 334 w 392"/>
                <a:gd name="T3" fmla="*/ 4 h 739"/>
                <a:gd name="T4" fmla="*/ 31 w 392"/>
                <a:gd name="T5" fmla="*/ 427 h 739"/>
                <a:gd name="T6" fmla="*/ 177 w 392"/>
                <a:gd name="T7" fmla="*/ 668 h 739"/>
                <a:gd name="T8" fmla="*/ 390 w 392"/>
                <a:gd name="T9" fmla="*/ 739 h 739"/>
                <a:gd name="T10" fmla="*/ 392 w 392"/>
                <a:gd name="T11" fmla="*/ 739 h 739"/>
                <a:gd name="T12" fmla="*/ 392 w 392"/>
                <a:gd name="T13" fmla="*/ 702 h 739"/>
                <a:gd name="T14" fmla="*/ 390 w 392"/>
                <a:gd name="T15" fmla="*/ 702 h 739"/>
                <a:gd name="T16" fmla="*/ 198 w 392"/>
                <a:gd name="T17" fmla="*/ 638 h 739"/>
                <a:gd name="T18" fmla="*/ 67 w 392"/>
                <a:gd name="T19" fmla="*/ 421 h 739"/>
                <a:gd name="T20" fmla="*/ 340 w 392"/>
                <a:gd name="T21" fmla="*/ 41 h 739"/>
                <a:gd name="T22" fmla="*/ 391 w 392"/>
                <a:gd name="T23" fmla="*/ 36 h 739"/>
                <a:gd name="T24" fmla="*/ 392 w 392"/>
                <a:gd name="T25" fmla="*/ 36 h 739"/>
                <a:gd name="T26" fmla="*/ 392 w 392"/>
                <a:gd name="T27" fmla="*/ 0 h 739"/>
                <a:gd name="T28" fmla="*/ 391 w 392"/>
                <a:gd name="T29" fmla="*/ 0 h 7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92" h="739">
                  <a:moveTo>
                    <a:pt x="391" y="0"/>
                  </a:moveTo>
                  <a:cubicBezTo>
                    <a:pt x="372" y="0"/>
                    <a:pt x="353" y="1"/>
                    <a:pt x="334" y="4"/>
                  </a:cubicBezTo>
                  <a:cubicBezTo>
                    <a:pt x="136" y="36"/>
                    <a:pt x="0" y="226"/>
                    <a:pt x="31" y="427"/>
                  </a:cubicBezTo>
                  <a:cubicBezTo>
                    <a:pt x="46" y="524"/>
                    <a:pt x="98" y="610"/>
                    <a:pt x="177" y="668"/>
                  </a:cubicBezTo>
                  <a:cubicBezTo>
                    <a:pt x="240" y="714"/>
                    <a:pt x="314" y="739"/>
                    <a:pt x="390" y="739"/>
                  </a:cubicBezTo>
                  <a:cubicBezTo>
                    <a:pt x="391" y="739"/>
                    <a:pt x="391" y="739"/>
                    <a:pt x="392" y="739"/>
                  </a:cubicBezTo>
                  <a:cubicBezTo>
                    <a:pt x="392" y="702"/>
                    <a:pt x="392" y="702"/>
                    <a:pt x="392" y="702"/>
                  </a:cubicBezTo>
                  <a:cubicBezTo>
                    <a:pt x="391" y="702"/>
                    <a:pt x="391" y="702"/>
                    <a:pt x="390" y="702"/>
                  </a:cubicBezTo>
                  <a:cubicBezTo>
                    <a:pt x="321" y="702"/>
                    <a:pt x="255" y="680"/>
                    <a:pt x="198" y="638"/>
                  </a:cubicBezTo>
                  <a:cubicBezTo>
                    <a:pt x="127" y="586"/>
                    <a:pt x="80" y="509"/>
                    <a:pt x="67" y="421"/>
                  </a:cubicBezTo>
                  <a:cubicBezTo>
                    <a:pt x="38" y="240"/>
                    <a:pt x="161" y="69"/>
                    <a:pt x="340" y="41"/>
                  </a:cubicBezTo>
                  <a:cubicBezTo>
                    <a:pt x="357" y="38"/>
                    <a:pt x="374" y="36"/>
                    <a:pt x="391" y="36"/>
                  </a:cubicBezTo>
                  <a:cubicBezTo>
                    <a:pt x="392" y="36"/>
                    <a:pt x="392" y="36"/>
                    <a:pt x="392" y="36"/>
                  </a:cubicBezTo>
                  <a:cubicBezTo>
                    <a:pt x="392" y="0"/>
                    <a:pt x="392" y="0"/>
                    <a:pt x="392" y="0"/>
                  </a:cubicBezTo>
                  <a:cubicBezTo>
                    <a:pt x="392" y="0"/>
                    <a:pt x="391" y="0"/>
                    <a:pt x="39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65" name="Freeform 54">
              <a:extLst>
                <a:ext uri="{FF2B5EF4-FFF2-40B4-BE49-F238E27FC236}">
                  <a16:creationId xmlns="" xmlns:a16="http://schemas.microsoft.com/office/drawing/2014/main" id="{71C894E0-B21E-450D-8E62-2FAE754BFAA1}"/>
                </a:ext>
              </a:extLst>
            </p:cNvPr>
            <p:cNvSpPr>
              <a:spLocks/>
            </p:cNvSpPr>
            <p:nvPr userDrawn="1"/>
          </p:nvSpPr>
          <p:spPr bwMode="auto">
            <a:xfrm>
              <a:off x="2420" y="612"/>
              <a:ext cx="920" cy="1235"/>
            </a:xfrm>
            <a:custGeom>
              <a:avLst/>
              <a:gdLst>
                <a:gd name="T0" fmla="*/ 352 w 555"/>
                <a:gd name="T1" fmla="*/ 0 h 743"/>
                <a:gd name="T2" fmla="*/ 295 w 555"/>
                <a:gd name="T3" fmla="*/ 5 h 743"/>
                <a:gd name="T4" fmla="*/ 57 w 555"/>
                <a:gd name="T5" fmla="*/ 153 h 743"/>
                <a:gd name="T6" fmla="*/ 2 w 555"/>
                <a:gd name="T7" fmla="*/ 267 h 743"/>
                <a:gd name="T8" fmla="*/ 2 w 555"/>
                <a:gd name="T9" fmla="*/ 476 h 743"/>
                <a:gd name="T10" fmla="*/ 137 w 555"/>
                <a:gd name="T11" fmla="*/ 672 h 743"/>
                <a:gd name="T12" fmla="*/ 351 w 555"/>
                <a:gd name="T13" fmla="*/ 743 h 743"/>
                <a:gd name="T14" fmla="*/ 408 w 555"/>
                <a:gd name="T15" fmla="*/ 739 h 743"/>
                <a:gd name="T16" fmla="*/ 555 w 555"/>
                <a:gd name="T17" fmla="*/ 680 h 743"/>
                <a:gd name="T18" fmla="*/ 555 w 555"/>
                <a:gd name="T19" fmla="*/ 634 h 743"/>
                <a:gd name="T20" fmla="*/ 403 w 555"/>
                <a:gd name="T21" fmla="*/ 702 h 743"/>
                <a:gd name="T22" fmla="*/ 351 w 555"/>
                <a:gd name="T23" fmla="*/ 706 h 743"/>
                <a:gd name="T24" fmla="*/ 159 w 555"/>
                <a:gd name="T25" fmla="*/ 642 h 743"/>
                <a:gd name="T26" fmla="*/ 28 w 555"/>
                <a:gd name="T27" fmla="*/ 424 h 743"/>
                <a:gd name="T28" fmla="*/ 300 w 555"/>
                <a:gd name="T29" fmla="*/ 41 h 743"/>
                <a:gd name="T30" fmla="*/ 352 w 555"/>
                <a:gd name="T31" fmla="*/ 37 h 743"/>
                <a:gd name="T32" fmla="*/ 555 w 555"/>
                <a:gd name="T33" fmla="*/ 110 h 743"/>
                <a:gd name="T34" fmla="*/ 555 w 555"/>
                <a:gd name="T35" fmla="*/ 64 h 743"/>
                <a:gd name="T36" fmla="*/ 352 w 555"/>
                <a:gd name="T37" fmla="*/ 0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55" h="743">
                  <a:moveTo>
                    <a:pt x="352" y="0"/>
                  </a:moveTo>
                  <a:cubicBezTo>
                    <a:pt x="333" y="0"/>
                    <a:pt x="314" y="2"/>
                    <a:pt x="295" y="5"/>
                  </a:cubicBezTo>
                  <a:cubicBezTo>
                    <a:pt x="199" y="20"/>
                    <a:pt x="115" y="73"/>
                    <a:pt x="57" y="153"/>
                  </a:cubicBezTo>
                  <a:cubicBezTo>
                    <a:pt x="32" y="188"/>
                    <a:pt x="14" y="227"/>
                    <a:pt x="2" y="267"/>
                  </a:cubicBezTo>
                  <a:cubicBezTo>
                    <a:pt x="2" y="476"/>
                    <a:pt x="2" y="476"/>
                    <a:pt x="2" y="476"/>
                  </a:cubicBezTo>
                  <a:cubicBezTo>
                    <a:pt x="25" y="555"/>
                    <a:pt x="72" y="623"/>
                    <a:pt x="137" y="672"/>
                  </a:cubicBezTo>
                  <a:cubicBezTo>
                    <a:pt x="200" y="719"/>
                    <a:pt x="275" y="743"/>
                    <a:pt x="351" y="743"/>
                  </a:cubicBezTo>
                  <a:cubicBezTo>
                    <a:pt x="370" y="743"/>
                    <a:pt x="389" y="742"/>
                    <a:pt x="408" y="739"/>
                  </a:cubicBezTo>
                  <a:cubicBezTo>
                    <a:pt x="462" y="730"/>
                    <a:pt x="511" y="710"/>
                    <a:pt x="555" y="680"/>
                  </a:cubicBezTo>
                  <a:cubicBezTo>
                    <a:pt x="555" y="634"/>
                    <a:pt x="555" y="634"/>
                    <a:pt x="555" y="634"/>
                  </a:cubicBezTo>
                  <a:cubicBezTo>
                    <a:pt x="511" y="670"/>
                    <a:pt x="459" y="693"/>
                    <a:pt x="403" y="702"/>
                  </a:cubicBezTo>
                  <a:cubicBezTo>
                    <a:pt x="385" y="705"/>
                    <a:pt x="368" y="706"/>
                    <a:pt x="351" y="706"/>
                  </a:cubicBezTo>
                  <a:cubicBezTo>
                    <a:pt x="282" y="706"/>
                    <a:pt x="215" y="684"/>
                    <a:pt x="159" y="642"/>
                  </a:cubicBezTo>
                  <a:cubicBezTo>
                    <a:pt x="88" y="590"/>
                    <a:pt x="41" y="512"/>
                    <a:pt x="28" y="424"/>
                  </a:cubicBezTo>
                  <a:cubicBezTo>
                    <a:pt x="0" y="242"/>
                    <a:pt x="122" y="70"/>
                    <a:pt x="300" y="41"/>
                  </a:cubicBezTo>
                  <a:cubicBezTo>
                    <a:pt x="318" y="39"/>
                    <a:pt x="335" y="37"/>
                    <a:pt x="352" y="37"/>
                  </a:cubicBezTo>
                  <a:cubicBezTo>
                    <a:pt x="427" y="37"/>
                    <a:pt x="498" y="64"/>
                    <a:pt x="555" y="110"/>
                  </a:cubicBezTo>
                  <a:cubicBezTo>
                    <a:pt x="555" y="64"/>
                    <a:pt x="555" y="64"/>
                    <a:pt x="555" y="64"/>
                  </a:cubicBezTo>
                  <a:cubicBezTo>
                    <a:pt x="496" y="24"/>
                    <a:pt x="426" y="0"/>
                    <a:pt x="35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66" name="Freeform 55">
              <a:extLst>
                <a:ext uri="{FF2B5EF4-FFF2-40B4-BE49-F238E27FC236}">
                  <a16:creationId xmlns="" xmlns:a16="http://schemas.microsoft.com/office/drawing/2014/main" id="{AE3C762F-B8F0-4C96-875A-455E37D627E0}"/>
                </a:ext>
              </a:extLst>
            </p:cNvPr>
            <p:cNvSpPr>
              <a:spLocks/>
            </p:cNvSpPr>
            <p:nvPr userDrawn="1"/>
          </p:nvSpPr>
          <p:spPr bwMode="auto">
            <a:xfrm>
              <a:off x="2420" y="489"/>
              <a:ext cx="920" cy="409"/>
            </a:xfrm>
            <a:custGeom>
              <a:avLst/>
              <a:gdLst>
                <a:gd name="T0" fmla="*/ 350 w 555"/>
                <a:gd name="T1" fmla="*/ 0 h 246"/>
                <a:gd name="T2" fmla="*/ 282 w 555"/>
                <a:gd name="T3" fmla="*/ 6 h 246"/>
                <a:gd name="T4" fmla="*/ 0 w 555"/>
                <a:gd name="T5" fmla="*/ 179 h 246"/>
                <a:gd name="T6" fmla="*/ 0 w 555"/>
                <a:gd name="T7" fmla="*/ 246 h 246"/>
                <a:gd name="T8" fmla="*/ 26 w 555"/>
                <a:gd name="T9" fmla="*/ 205 h 246"/>
                <a:gd name="T10" fmla="*/ 287 w 555"/>
                <a:gd name="T11" fmla="*/ 42 h 246"/>
                <a:gd name="T12" fmla="*/ 350 w 555"/>
                <a:gd name="T13" fmla="*/ 37 h 246"/>
                <a:gd name="T14" fmla="*/ 555 w 555"/>
                <a:gd name="T15" fmla="*/ 95 h 246"/>
                <a:gd name="T16" fmla="*/ 555 w 555"/>
                <a:gd name="T17" fmla="*/ 52 h 246"/>
                <a:gd name="T18" fmla="*/ 350 w 555"/>
                <a:gd name="T19" fmla="*/ 0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55" h="246">
                  <a:moveTo>
                    <a:pt x="350" y="0"/>
                  </a:moveTo>
                  <a:cubicBezTo>
                    <a:pt x="328" y="0"/>
                    <a:pt x="305" y="2"/>
                    <a:pt x="282" y="6"/>
                  </a:cubicBezTo>
                  <a:cubicBezTo>
                    <a:pt x="168" y="24"/>
                    <a:pt x="68" y="86"/>
                    <a:pt x="0" y="179"/>
                  </a:cubicBezTo>
                  <a:cubicBezTo>
                    <a:pt x="0" y="246"/>
                    <a:pt x="0" y="246"/>
                    <a:pt x="0" y="246"/>
                  </a:cubicBezTo>
                  <a:cubicBezTo>
                    <a:pt x="7" y="232"/>
                    <a:pt x="16" y="218"/>
                    <a:pt x="26" y="205"/>
                  </a:cubicBezTo>
                  <a:cubicBezTo>
                    <a:pt x="89" y="117"/>
                    <a:pt x="182" y="59"/>
                    <a:pt x="287" y="42"/>
                  </a:cubicBezTo>
                  <a:cubicBezTo>
                    <a:pt x="308" y="39"/>
                    <a:pt x="330" y="37"/>
                    <a:pt x="350" y="37"/>
                  </a:cubicBezTo>
                  <a:cubicBezTo>
                    <a:pt x="424" y="37"/>
                    <a:pt x="494" y="58"/>
                    <a:pt x="555" y="95"/>
                  </a:cubicBezTo>
                  <a:cubicBezTo>
                    <a:pt x="555" y="52"/>
                    <a:pt x="555" y="52"/>
                    <a:pt x="555" y="52"/>
                  </a:cubicBezTo>
                  <a:cubicBezTo>
                    <a:pt x="493" y="19"/>
                    <a:pt x="423" y="0"/>
                    <a:pt x="35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67" name="Freeform 56">
              <a:extLst>
                <a:ext uri="{FF2B5EF4-FFF2-40B4-BE49-F238E27FC236}">
                  <a16:creationId xmlns="" xmlns:a16="http://schemas.microsoft.com/office/drawing/2014/main" id="{3FE0F440-0A7E-4905-A67A-3503D7B250BC}"/>
                </a:ext>
              </a:extLst>
            </p:cNvPr>
            <p:cNvSpPr>
              <a:spLocks/>
            </p:cNvSpPr>
            <p:nvPr userDrawn="1"/>
          </p:nvSpPr>
          <p:spPr bwMode="auto">
            <a:xfrm>
              <a:off x="2420" y="1560"/>
              <a:ext cx="920" cy="407"/>
            </a:xfrm>
            <a:custGeom>
              <a:avLst/>
              <a:gdLst>
                <a:gd name="T0" fmla="*/ 0 w 555"/>
                <a:gd name="T1" fmla="*/ 0 h 245"/>
                <a:gd name="T2" fmla="*/ 0 w 555"/>
                <a:gd name="T3" fmla="*/ 67 h 245"/>
                <a:gd name="T4" fmla="*/ 93 w 555"/>
                <a:gd name="T5" fmla="*/ 160 h 245"/>
                <a:gd name="T6" fmla="*/ 349 w 555"/>
                <a:gd name="T7" fmla="*/ 245 h 245"/>
                <a:gd name="T8" fmla="*/ 418 w 555"/>
                <a:gd name="T9" fmla="*/ 240 h 245"/>
                <a:gd name="T10" fmla="*/ 555 w 555"/>
                <a:gd name="T11" fmla="*/ 194 h 245"/>
                <a:gd name="T12" fmla="*/ 555 w 555"/>
                <a:gd name="T13" fmla="*/ 151 h 245"/>
                <a:gd name="T14" fmla="*/ 412 w 555"/>
                <a:gd name="T15" fmla="*/ 203 h 245"/>
                <a:gd name="T16" fmla="*/ 349 w 555"/>
                <a:gd name="T17" fmla="*/ 208 h 245"/>
                <a:gd name="T18" fmla="*/ 114 w 555"/>
                <a:gd name="T19" fmla="*/ 130 h 245"/>
                <a:gd name="T20" fmla="*/ 0 w 555"/>
                <a:gd name="T21" fmla="*/ 0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55" h="245">
                  <a:moveTo>
                    <a:pt x="0" y="0"/>
                  </a:moveTo>
                  <a:cubicBezTo>
                    <a:pt x="0" y="67"/>
                    <a:pt x="0" y="67"/>
                    <a:pt x="0" y="67"/>
                  </a:cubicBezTo>
                  <a:cubicBezTo>
                    <a:pt x="26" y="102"/>
                    <a:pt x="57" y="133"/>
                    <a:pt x="93" y="160"/>
                  </a:cubicBezTo>
                  <a:cubicBezTo>
                    <a:pt x="168" y="216"/>
                    <a:pt x="257" y="245"/>
                    <a:pt x="349" y="245"/>
                  </a:cubicBezTo>
                  <a:cubicBezTo>
                    <a:pt x="372" y="245"/>
                    <a:pt x="395" y="243"/>
                    <a:pt x="418" y="240"/>
                  </a:cubicBezTo>
                  <a:cubicBezTo>
                    <a:pt x="467" y="232"/>
                    <a:pt x="513" y="216"/>
                    <a:pt x="555" y="194"/>
                  </a:cubicBezTo>
                  <a:cubicBezTo>
                    <a:pt x="555" y="151"/>
                    <a:pt x="555" y="151"/>
                    <a:pt x="555" y="151"/>
                  </a:cubicBezTo>
                  <a:cubicBezTo>
                    <a:pt x="512" y="178"/>
                    <a:pt x="464" y="195"/>
                    <a:pt x="412" y="203"/>
                  </a:cubicBezTo>
                  <a:cubicBezTo>
                    <a:pt x="391" y="207"/>
                    <a:pt x="370" y="208"/>
                    <a:pt x="349" y="208"/>
                  </a:cubicBezTo>
                  <a:cubicBezTo>
                    <a:pt x="265" y="208"/>
                    <a:pt x="183" y="182"/>
                    <a:pt x="114" y="130"/>
                  </a:cubicBezTo>
                  <a:cubicBezTo>
                    <a:pt x="66" y="95"/>
                    <a:pt x="28" y="51"/>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68" name="Freeform 57">
              <a:extLst>
                <a:ext uri="{FF2B5EF4-FFF2-40B4-BE49-F238E27FC236}">
                  <a16:creationId xmlns="" xmlns:a16="http://schemas.microsoft.com/office/drawing/2014/main" id="{EA567EF2-2A4B-4131-B467-BC14316999ED}"/>
                </a:ext>
              </a:extLst>
            </p:cNvPr>
            <p:cNvSpPr>
              <a:spLocks noEditPoints="1"/>
            </p:cNvSpPr>
            <p:nvPr userDrawn="1"/>
          </p:nvSpPr>
          <p:spPr bwMode="auto">
            <a:xfrm>
              <a:off x="2614" y="858"/>
              <a:ext cx="726" cy="745"/>
            </a:xfrm>
            <a:custGeom>
              <a:avLst/>
              <a:gdLst>
                <a:gd name="T0" fmla="*/ 235 w 438"/>
                <a:gd name="T1" fmla="*/ 411 h 448"/>
                <a:gd name="T2" fmla="*/ 127 w 438"/>
                <a:gd name="T3" fmla="*/ 375 h 448"/>
                <a:gd name="T4" fmla="*/ 54 w 438"/>
                <a:gd name="T5" fmla="*/ 253 h 448"/>
                <a:gd name="T6" fmla="*/ 207 w 438"/>
                <a:gd name="T7" fmla="*/ 39 h 448"/>
                <a:gd name="T8" fmla="*/ 235 w 438"/>
                <a:gd name="T9" fmla="*/ 37 h 448"/>
                <a:gd name="T10" fmla="*/ 416 w 438"/>
                <a:gd name="T11" fmla="*/ 195 h 448"/>
                <a:gd name="T12" fmla="*/ 264 w 438"/>
                <a:gd name="T13" fmla="*/ 409 h 448"/>
                <a:gd name="T14" fmla="*/ 235 w 438"/>
                <a:gd name="T15" fmla="*/ 411 h 448"/>
                <a:gd name="T16" fmla="*/ 235 w 438"/>
                <a:gd name="T17" fmla="*/ 0 h 448"/>
                <a:gd name="T18" fmla="*/ 201 w 438"/>
                <a:gd name="T19" fmla="*/ 3 h 448"/>
                <a:gd name="T20" fmla="*/ 18 w 438"/>
                <a:gd name="T21" fmla="*/ 259 h 448"/>
                <a:gd name="T22" fmla="*/ 106 w 438"/>
                <a:gd name="T23" fmla="*/ 405 h 448"/>
                <a:gd name="T24" fmla="*/ 235 w 438"/>
                <a:gd name="T25" fmla="*/ 448 h 448"/>
                <a:gd name="T26" fmla="*/ 269 w 438"/>
                <a:gd name="T27" fmla="*/ 445 h 448"/>
                <a:gd name="T28" fmla="*/ 438 w 438"/>
                <a:gd name="T29" fmla="*/ 309 h 448"/>
                <a:gd name="T30" fmla="*/ 438 w 438"/>
                <a:gd name="T31" fmla="*/ 138 h 448"/>
                <a:gd name="T32" fmla="*/ 235 w 438"/>
                <a:gd name="T33" fmla="*/ 0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38" h="448">
                  <a:moveTo>
                    <a:pt x="235" y="411"/>
                  </a:moveTo>
                  <a:cubicBezTo>
                    <a:pt x="196" y="411"/>
                    <a:pt x="159" y="399"/>
                    <a:pt x="127" y="375"/>
                  </a:cubicBezTo>
                  <a:cubicBezTo>
                    <a:pt x="88" y="346"/>
                    <a:pt x="62" y="302"/>
                    <a:pt x="54" y="253"/>
                  </a:cubicBezTo>
                  <a:cubicBezTo>
                    <a:pt x="38" y="151"/>
                    <a:pt x="107" y="55"/>
                    <a:pt x="207" y="39"/>
                  </a:cubicBezTo>
                  <a:cubicBezTo>
                    <a:pt x="216" y="37"/>
                    <a:pt x="226" y="37"/>
                    <a:pt x="235" y="37"/>
                  </a:cubicBezTo>
                  <a:cubicBezTo>
                    <a:pt x="324" y="37"/>
                    <a:pt x="402" y="103"/>
                    <a:pt x="416" y="195"/>
                  </a:cubicBezTo>
                  <a:cubicBezTo>
                    <a:pt x="432" y="297"/>
                    <a:pt x="364" y="393"/>
                    <a:pt x="264" y="409"/>
                  </a:cubicBezTo>
                  <a:cubicBezTo>
                    <a:pt x="254" y="410"/>
                    <a:pt x="244" y="411"/>
                    <a:pt x="235" y="411"/>
                  </a:cubicBezTo>
                  <a:moveTo>
                    <a:pt x="235" y="0"/>
                  </a:moveTo>
                  <a:cubicBezTo>
                    <a:pt x="224" y="0"/>
                    <a:pt x="212" y="1"/>
                    <a:pt x="201" y="3"/>
                  </a:cubicBezTo>
                  <a:cubicBezTo>
                    <a:pt x="81" y="22"/>
                    <a:pt x="0" y="137"/>
                    <a:pt x="18" y="259"/>
                  </a:cubicBezTo>
                  <a:cubicBezTo>
                    <a:pt x="27" y="318"/>
                    <a:pt x="59" y="370"/>
                    <a:pt x="106" y="405"/>
                  </a:cubicBezTo>
                  <a:cubicBezTo>
                    <a:pt x="144" y="433"/>
                    <a:pt x="189" y="448"/>
                    <a:pt x="235" y="448"/>
                  </a:cubicBezTo>
                  <a:cubicBezTo>
                    <a:pt x="246" y="448"/>
                    <a:pt x="258" y="447"/>
                    <a:pt x="269" y="445"/>
                  </a:cubicBezTo>
                  <a:cubicBezTo>
                    <a:pt x="348" y="432"/>
                    <a:pt x="410" y="379"/>
                    <a:pt x="438" y="309"/>
                  </a:cubicBezTo>
                  <a:cubicBezTo>
                    <a:pt x="438" y="138"/>
                    <a:pt x="438" y="138"/>
                    <a:pt x="438" y="138"/>
                  </a:cubicBezTo>
                  <a:cubicBezTo>
                    <a:pt x="404" y="55"/>
                    <a:pt x="324" y="0"/>
                    <a:pt x="23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69" name="Freeform 58">
              <a:extLst>
                <a:ext uri="{FF2B5EF4-FFF2-40B4-BE49-F238E27FC236}">
                  <a16:creationId xmlns="" xmlns:a16="http://schemas.microsoft.com/office/drawing/2014/main" id="{B470C019-C382-4F64-B118-4137388A0612}"/>
                </a:ext>
              </a:extLst>
            </p:cNvPr>
            <p:cNvSpPr>
              <a:spLocks/>
            </p:cNvSpPr>
            <p:nvPr userDrawn="1"/>
          </p:nvSpPr>
          <p:spPr bwMode="auto">
            <a:xfrm>
              <a:off x="2501" y="737"/>
              <a:ext cx="839" cy="986"/>
            </a:xfrm>
            <a:custGeom>
              <a:avLst/>
              <a:gdLst>
                <a:gd name="T0" fmla="*/ 303 w 506"/>
                <a:gd name="T1" fmla="*/ 0 h 593"/>
                <a:gd name="T2" fmla="*/ 256 w 506"/>
                <a:gd name="T3" fmla="*/ 4 h 593"/>
                <a:gd name="T4" fmla="*/ 65 w 506"/>
                <a:gd name="T5" fmla="*/ 122 h 593"/>
                <a:gd name="T6" fmla="*/ 12 w 506"/>
                <a:gd name="T7" fmla="*/ 343 h 593"/>
                <a:gd name="T8" fmla="*/ 302 w 506"/>
                <a:gd name="T9" fmla="*/ 593 h 593"/>
                <a:gd name="T10" fmla="*/ 348 w 506"/>
                <a:gd name="T11" fmla="*/ 589 h 593"/>
                <a:gd name="T12" fmla="*/ 506 w 506"/>
                <a:gd name="T13" fmla="*/ 509 h 593"/>
                <a:gd name="T14" fmla="*/ 506 w 506"/>
                <a:gd name="T15" fmla="*/ 454 h 593"/>
                <a:gd name="T16" fmla="*/ 342 w 506"/>
                <a:gd name="T17" fmla="*/ 553 h 593"/>
                <a:gd name="T18" fmla="*/ 302 w 506"/>
                <a:gd name="T19" fmla="*/ 556 h 593"/>
                <a:gd name="T20" fmla="*/ 48 w 506"/>
                <a:gd name="T21" fmla="*/ 337 h 593"/>
                <a:gd name="T22" fmla="*/ 94 w 506"/>
                <a:gd name="T23" fmla="*/ 144 h 593"/>
                <a:gd name="T24" fmla="*/ 262 w 506"/>
                <a:gd name="T25" fmla="*/ 40 h 593"/>
                <a:gd name="T26" fmla="*/ 302 w 506"/>
                <a:gd name="T27" fmla="*/ 37 h 593"/>
                <a:gd name="T28" fmla="*/ 453 w 506"/>
                <a:gd name="T29" fmla="*/ 87 h 593"/>
                <a:gd name="T30" fmla="*/ 506 w 506"/>
                <a:gd name="T31" fmla="*/ 139 h 593"/>
                <a:gd name="T32" fmla="*/ 506 w 506"/>
                <a:gd name="T33" fmla="*/ 84 h 593"/>
                <a:gd name="T34" fmla="*/ 474 w 506"/>
                <a:gd name="T35" fmla="*/ 57 h 593"/>
                <a:gd name="T36" fmla="*/ 303 w 506"/>
                <a:gd name="T37"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06" h="593">
                  <a:moveTo>
                    <a:pt x="303" y="0"/>
                  </a:moveTo>
                  <a:cubicBezTo>
                    <a:pt x="287" y="0"/>
                    <a:pt x="272" y="1"/>
                    <a:pt x="256" y="4"/>
                  </a:cubicBezTo>
                  <a:cubicBezTo>
                    <a:pt x="179" y="16"/>
                    <a:pt x="111" y="58"/>
                    <a:pt x="65" y="122"/>
                  </a:cubicBezTo>
                  <a:cubicBezTo>
                    <a:pt x="19" y="186"/>
                    <a:pt x="0" y="265"/>
                    <a:pt x="12" y="343"/>
                  </a:cubicBezTo>
                  <a:cubicBezTo>
                    <a:pt x="35" y="488"/>
                    <a:pt x="160" y="593"/>
                    <a:pt x="302" y="593"/>
                  </a:cubicBezTo>
                  <a:cubicBezTo>
                    <a:pt x="317" y="593"/>
                    <a:pt x="332" y="591"/>
                    <a:pt x="348" y="589"/>
                  </a:cubicBezTo>
                  <a:cubicBezTo>
                    <a:pt x="410" y="579"/>
                    <a:pt x="464" y="550"/>
                    <a:pt x="506" y="509"/>
                  </a:cubicBezTo>
                  <a:cubicBezTo>
                    <a:pt x="506" y="454"/>
                    <a:pt x="506" y="454"/>
                    <a:pt x="506" y="454"/>
                  </a:cubicBezTo>
                  <a:cubicBezTo>
                    <a:pt x="467" y="505"/>
                    <a:pt x="410" y="542"/>
                    <a:pt x="342" y="553"/>
                  </a:cubicBezTo>
                  <a:cubicBezTo>
                    <a:pt x="328" y="555"/>
                    <a:pt x="315" y="556"/>
                    <a:pt x="302" y="556"/>
                  </a:cubicBezTo>
                  <a:cubicBezTo>
                    <a:pt x="178" y="556"/>
                    <a:pt x="68" y="465"/>
                    <a:pt x="48" y="337"/>
                  </a:cubicBezTo>
                  <a:cubicBezTo>
                    <a:pt x="37" y="269"/>
                    <a:pt x="54" y="200"/>
                    <a:pt x="94" y="144"/>
                  </a:cubicBezTo>
                  <a:cubicBezTo>
                    <a:pt x="135" y="88"/>
                    <a:pt x="194" y="51"/>
                    <a:pt x="262" y="40"/>
                  </a:cubicBezTo>
                  <a:cubicBezTo>
                    <a:pt x="275" y="38"/>
                    <a:pt x="289" y="37"/>
                    <a:pt x="302" y="37"/>
                  </a:cubicBezTo>
                  <a:cubicBezTo>
                    <a:pt x="356" y="37"/>
                    <a:pt x="409" y="54"/>
                    <a:pt x="453" y="87"/>
                  </a:cubicBezTo>
                  <a:cubicBezTo>
                    <a:pt x="473" y="102"/>
                    <a:pt x="491" y="119"/>
                    <a:pt x="506" y="139"/>
                  </a:cubicBezTo>
                  <a:cubicBezTo>
                    <a:pt x="506" y="84"/>
                    <a:pt x="506" y="84"/>
                    <a:pt x="506" y="84"/>
                  </a:cubicBezTo>
                  <a:cubicBezTo>
                    <a:pt x="496" y="74"/>
                    <a:pt x="486" y="65"/>
                    <a:pt x="474" y="57"/>
                  </a:cubicBezTo>
                  <a:cubicBezTo>
                    <a:pt x="424" y="20"/>
                    <a:pt x="364" y="0"/>
                    <a:pt x="30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70" name="Freeform 59">
              <a:extLst>
                <a:ext uri="{FF2B5EF4-FFF2-40B4-BE49-F238E27FC236}">
                  <a16:creationId xmlns="" xmlns:a16="http://schemas.microsoft.com/office/drawing/2014/main" id="{16A029C7-0230-4490-BA33-5996928BCC73}"/>
                </a:ext>
              </a:extLst>
            </p:cNvPr>
            <p:cNvSpPr>
              <a:spLocks/>
            </p:cNvSpPr>
            <p:nvPr userDrawn="1"/>
          </p:nvSpPr>
          <p:spPr bwMode="auto">
            <a:xfrm>
              <a:off x="3201" y="3257"/>
              <a:ext cx="139" cy="255"/>
            </a:xfrm>
            <a:custGeom>
              <a:avLst/>
              <a:gdLst>
                <a:gd name="T0" fmla="*/ 81 w 84"/>
                <a:gd name="T1" fmla="*/ 0 h 153"/>
                <a:gd name="T2" fmla="*/ 69 w 84"/>
                <a:gd name="T3" fmla="*/ 1 h 153"/>
                <a:gd name="T4" fmla="*/ 6 w 84"/>
                <a:gd name="T5" fmla="*/ 89 h 153"/>
                <a:gd name="T6" fmla="*/ 37 w 84"/>
                <a:gd name="T7" fmla="*/ 139 h 153"/>
                <a:gd name="T8" fmla="*/ 81 w 84"/>
                <a:gd name="T9" fmla="*/ 153 h 153"/>
                <a:gd name="T10" fmla="*/ 84 w 84"/>
                <a:gd name="T11" fmla="*/ 153 h 153"/>
                <a:gd name="T12" fmla="*/ 84 w 84"/>
                <a:gd name="T13" fmla="*/ 116 h 153"/>
                <a:gd name="T14" fmla="*/ 81 w 84"/>
                <a:gd name="T15" fmla="*/ 116 h 153"/>
                <a:gd name="T16" fmla="*/ 42 w 84"/>
                <a:gd name="T17" fmla="*/ 83 h 153"/>
                <a:gd name="T18" fmla="*/ 75 w 84"/>
                <a:gd name="T19" fmla="*/ 38 h 153"/>
                <a:gd name="T20" fmla="*/ 81 w 84"/>
                <a:gd name="T21" fmla="*/ 37 h 153"/>
                <a:gd name="T22" fmla="*/ 84 w 84"/>
                <a:gd name="T23" fmla="*/ 37 h 153"/>
                <a:gd name="T24" fmla="*/ 84 w 84"/>
                <a:gd name="T25" fmla="*/ 1 h 153"/>
                <a:gd name="T26" fmla="*/ 81 w 84"/>
                <a:gd name="T27" fmla="*/ 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4" h="153">
                  <a:moveTo>
                    <a:pt x="81" y="0"/>
                  </a:moveTo>
                  <a:cubicBezTo>
                    <a:pt x="77" y="0"/>
                    <a:pt x="73" y="1"/>
                    <a:pt x="69" y="1"/>
                  </a:cubicBezTo>
                  <a:cubicBezTo>
                    <a:pt x="28" y="8"/>
                    <a:pt x="0" y="47"/>
                    <a:pt x="6" y="89"/>
                  </a:cubicBezTo>
                  <a:cubicBezTo>
                    <a:pt x="9" y="109"/>
                    <a:pt x="20" y="126"/>
                    <a:pt x="37" y="139"/>
                  </a:cubicBezTo>
                  <a:cubicBezTo>
                    <a:pt x="50" y="148"/>
                    <a:pt x="65" y="153"/>
                    <a:pt x="81" y="153"/>
                  </a:cubicBezTo>
                  <a:cubicBezTo>
                    <a:pt x="82" y="153"/>
                    <a:pt x="83" y="153"/>
                    <a:pt x="84" y="153"/>
                  </a:cubicBezTo>
                  <a:cubicBezTo>
                    <a:pt x="84" y="116"/>
                    <a:pt x="84" y="116"/>
                    <a:pt x="84" y="116"/>
                  </a:cubicBezTo>
                  <a:cubicBezTo>
                    <a:pt x="83" y="116"/>
                    <a:pt x="82" y="116"/>
                    <a:pt x="81" y="116"/>
                  </a:cubicBezTo>
                  <a:cubicBezTo>
                    <a:pt x="62" y="116"/>
                    <a:pt x="45" y="102"/>
                    <a:pt x="42" y="83"/>
                  </a:cubicBezTo>
                  <a:cubicBezTo>
                    <a:pt x="39" y="61"/>
                    <a:pt x="54" y="41"/>
                    <a:pt x="75" y="38"/>
                  </a:cubicBezTo>
                  <a:cubicBezTo>
                    <a:pt x="77" y="37"/>
                    <a:pt x="79" y="37"/>
                    <a:pt x="81" y="37"/>
                  </a:cubicBezTo>
                  <a:cubicBezTo>
                    <a:pt x="82" y="37"/>
                    <a:pt x="83" y="37"/>
                    <a:pt x="84" y="37"/>
                  </a:cubicBezTo>
                  <a:cubicBezTo>
                    <a:pt x="84" y="1"/>
                    <a:pt x="84" y="1"/>
                    <a:pt x="84" y="1"/>
                  </a:cubicBezTo>
                  <a:cubicBezTo>
                    <a:pt x="83" y="1"/>
                    <a:pt x="82" y="0"/>
                    <a:pt x="8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71" name="Freeform 60">
              <a:extLst>
                <a:ext uri="{FF2B5EF4-FFF2-40B4-BE49-F238E27FC236}">
                  <a16:creationId xmlns="" xmlns:a16="http://schemas.microsoft.com/office/drawing/2014/main" id="{20411C84-7380-4CB3-8F03-3B4E3738FFDD}"/>
                </a:ext>
              </a:extLst>
            </p:cNvPr>
            <p:cNvSpPr>
              <a:spLocks/>
            </p:cNvSpPr>
            <p:nvPr userDrawn="1"/>
          </p:nvSpPr>
          <p:spPr bwMode="auto">
            <a:xfrm>
              <a:off x="2813" y="2890"/>
              <a:ext cx="527" cy="988"/>
            </a:xfrm>
            <a:custGeom>
              <a:avLst/>
              <a:gdLst>
                <a:gd name="T0" fmla="*/ 315 w 318"/>
                <a:gd name="T1" fmla="*/ 0 h 594"/>
                <a:gd name="T2" fmla="*/ 270 w 318"/>
                <a:gd name="T3" fmla="*/ 4 h 594"/>
                <a:gd name="T4" fmla="*/ 25 w 318"/>
                <a:gd name="T5" fmla="*/ 343 h 594"/>
                <a:gd name="T6" fmla="*/ 143 w 318"/>
                <a:gd name="T7" fmla="*/ 537 h 594"/>
                <a:gd name="T8" fmla="*/ 315 w 318"/>
                <a:gd name="T9" fmla="*/ 594 h 594"/>
                <a:gd name="T10" fmla="*/ 318 w 318"/>
                <a:gd name="T11" fmla="*/ 594 h 594"/>
                <a:gd name="T12" fmla="*/ 318 w 318"/>
                <a:gd name="T13" fmla="*/ 557 h 594"/>
                <a:gd name="T14" fmla="*/ 315 w 318"/>
                <a:gd name="T15" fmla="*/ 557 h 594"/>
                <a:gd name="T16" fmla="*/ 164 w 318"/>
                <a:gd name="T17" fmla="*/ 507 h 594"/>
                <a:gd name="T18" fmla="*/ 61 w 318"/>
                <a:gd name="T19" fmla="*/ 338 h 594"/>
                <a:gd name="T20" fmla="*/ 107 w 318"/>
                <a:gd name="T21" fmla="*/ 144 h 594"/>
                <a:gd name="T22" fmla="*/ 275 w 318"/>
                <a:gd name="T23" fmla="*/ 40 h 594"/>
                <a:gd name="T24" fmla="*/ 316 w 318"/>
                <a:gd name="T25" fmla="*/ 37 h 594"/>
                <a:gd name="T26" fmla="*/ 318 w 318"/>
                <a:gd name="T27" fmla="*/ 37 h 594"/>
                <a:gd name="T28" fmla="*/ 318 w 318"/>
                <a:gd name="T29" fmla="*/ 0 h 594"/>
                <a:gd name="T30" fmla="*/ 315 w 318"/>
                <a:gd name="T31" fmla="*/ 0 h 5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8" h="594">
                  <a:moveTo>
                    <a:pt x="315" y="0"/>
                  </a:moveTo>
                  <a:cubicBezTo>
                    <a:pt x="300" y="0"/>
                    <a:pt x="285" y="1"/>
                    <a:pt x="270" y="4"/>
                  </a:cubicBezTo>
                  <a:cubicBezTo>
                    <a:pt x="110" y="29"/>
                    <a:pt x="0" y="182"/>
                    <a:pt x="25" y="343"/>
                  </a:cubicBezTo>
                  <a:cubicBezTo>
                    <a:pt x="38" y="421"/>
                    <a:pt x="79" y="490"/>
                    <a:pt x="143" y="537"/>
                  </a:cubicBezTo>
                  <a:cubicBezTo>
                    <a:pt x="193" y="574"/>
                    <a:pt x="253" y="594"/>
                    <a:pt x="315" y="594"/>
                  </a:cubicBezTo>
                  <a:cubicBezTo>
                    <a:pt x="316" y="594"/>
                    <a:pt x="317" y="594"/>
                    <a:pt x="318" y="594"/>
                  </a:cubicBezTo>
                  <a:cubicBezTo>
                    <a:pt x="318" y="557"/>
                    <a:pt x="318" y="557"/>
                    <a:pt x="318" y="557"/>
                  </a:cubicBezTo>
                  <a:cubicBezTo>
                    <a:pt x="317" y="557"/>
                    <a:pt x="316" y="557"/>
                    <a:pt x="315" y="557"/>
                  </a:cubicBezTo>
                  <a:cubicBezTo>
                    <a:pt x="261" y="557"/>
                    <a:pt x="209" y="540"/>
                    <a:pt x="164" y="507"/>
                  </a:cubicBezTo>
                  <a:cubicBezTo>
                    <a:pt x="108" y="466"/>
                    <a:pt x="72" y="406"/>
                    <a:pt x="61" y="338"/>
                  </a:cubicBezTo>
                  <a:cubicBezTo>
                    <a:pt x="51" y="269"/>
                    <a:pt x="67" y="200"/>
                    <a:pt x="107" y="144"/>
                  </a:cubicBezTo>
                  <a:cubicBezTo>
                    <a:pt x="148" y="88"/>
                    <a:pt x="207" y="51"/>
                    <a:pt x="275" y="40"/>
                  </a:cubicBezTo>
                  <a:cubicBezTo>
                    <a:pt x="289" y="38"/>
                    <a:pt x="302" y="37"/>
                    <a:pt x="316" y="37"/>
                  </a:cubicBezTo>
                  <a:cubicBezTo>
                    <a:pt x="316" y="37"/>
                    <a:pt x="317" y="37"/>
                    <a:pt x="318" y="37"/>
                  </a:cubicBezTo>
                  <a:cubicBezTo>
                    <a:pt x="318" y="0"/>
                    <a:pt x="318" y="0"/>
                    <a:pt x="318" y="0"/>
                  </a:cubicBezTo>
                  <a:cubicBezTo>
                    <a:pt x="317" y="0"/>
                    <a:pt x="316" y="0"/>
                    <a:pt x="31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72" name="Freeform 61">
              <a:extLst>
                <a:ext uri="{FF2B5EF4-FFF2-40B4-BE49-F238E27FC236}">
                  <a16:creationId xmlns="" xmlns:a16="http://schemas.microsoft.com/office/drawing/2014/main" id="{D9FEF013-CFBC-4DA3-BCEF-141C3907E7C0}"/>
                </a:ext>
              </a:extLst>
            </p:cNvPr>
            <p:cNvSpPr>
              <a:spLocks noEditPoints="1"/>
            </p:cNvSpPr>
            <p:nvPr userDrawn="1"/>
          </p:nvSpPr>
          <p:spPr bwMode="auto">
            <a:xfrm>
              <a:off x="2742" y="979"/>
              <a:ext cx="512" cy="498"/>
            </a:xfrm>
            <a:custGeom>
              <a:avLst/>
              <a:gdLst>
                <a:gd name="T0" fmla="*/ 158 w 309"/>
                <a:gd name="T1" fmla="*/ 262 h 299"/>
                <a:gd name="T2" fmla="*/ 49 w 309"/>
                <a:gd name="T3" fmla="*/ 167 h 299"/>
                <a:gd name="T4" fmla="*/ 141 w 309"/>
                <a:gd name="T5" fmla="*/ 39 h 299"/>
                <a:gd name="T6" fmla="*/ 158 w 309"/>
                <a:gd name="T7" fmla="*/ 37 h 299"/>
                <a:gd name="T8" fmla="*/ 267 w 309"/>
                <a:gd name="T9" fmla="*/ 132 h 299"/>
                <a:gd name="T10" fmla="*/ 247 w 309"/>
                <a:gd name="T11" fmla="*/ 216 h 299"/>
                <a:gd name="T12" fmla="*/ 175 w 309"/>
                <a:gd name="T13" fmla="*/ 261 h 299"/>
                <a:gd name="T14" fmla="*/ 158 w 309"/>
                <a:gd name="T15" fmla="*/ 262 h 299"/>
                <a:gd name="T16" fmla="*/ 158 w 309"/>
                <a:gd name="T17" fmla="*/ 0 h 299"/>
                <a:gd name="T18" fmla="*/ 135 w 309"/>
                <a:gd name="T19" fmla="*/ 2 h 299"/>
                <a:gd name="T20" fmla="*/ 13 w 309"/>
                <a:gd name="T21" fmla="*/ 173 h 299"/>
                <a:gd name="T22" fmla="*/ 158 w 309"/>
                <a:gd name="T23" fmla="*/ 299 h 299"/>
                <a:gd name="T24" fmla="*/ 181 w 309"/>
                <a:gd name="T25" fmla="*/ 297 h 299"/>
                <a:gd name="T26" fmla="*/ 276 w 309"/>
                <a:gd name="T27" fmla="*/ 238 h 299"/>
                <a:gd name="T28" fmla="*/ 303 w 309"/>
                <a:gd name="T29" fmla="*/ 127 h 299"/>
                <a:gd name="T30" fmla="*/ 158 w 309"/>
                <a:gd name="T31" fmla="*/ 0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09" h="299">
                  <a:moveTo>
                    <a:pt x="158" y="262"/>
                  </a:moveTo>
                  <a:cubicBezTo>
                    <a:pt x="104" y="262"/>
                    <a:pt x="57" y="223"/>
                    <a:pt x="49" y="167"/>
                  </a:cubicBezTo>
                  <a:cubicBezTo>
                    <a:pt x="39" y="106"/>
                    <a:pt x="80" y="48"/>
                    <a:pt x="141" y="39"/>
                  </a:cubicBezTo>
                  <a:cubicBezTo>
                    <a:pt x="146" y="38"/>
                    <a:pt x="152" y="37"/>
                    <a:pt x="158" y="37"/>
                  </a:cubicBezTo>
                  <a:cubicBezTo>
                    <a:pt x="211" y="37"/>
                    <a:pt x="259" y="77"/>
                    <a:pt x="267" y="132"/>
                  </a:cubicBezTo>
                  <a:cubicBezTo>
                    <a:pt x="272" y="162"/>
                    <a:pt x="265" y="192"/>
                    <a:pt x="247" y="216"/>
                  </a:cubicBezTo>
                  <a:cubicBezTo>
                    <a:pt x="230" y="240"/>
                    <a:pt x="204" y="256"/>
                    <a:pt x="175" y="261"/>
                  </a:cubicBezTo>
                  <a:cubicBezTo>
                    <a:pt x="169" y="262"/>
                    <a:pt x="163" y="262"/>
                    <a:pt x="158" y="262"/>
                  </a:cubicBezTo>
                  <a:moveTo>
                    <a:pt x="158" y="0"/>
                  </a:moveTo>
                  <a:cubicBezTo>
                    <a:pt x="150" y="0"/>
                    <a:pt x="143" y="1"/>
                    <a:pt x="135" y="2"/>
                  </a:cubicBezTo>
                  <a:cubicBezTo>
                    <a:pt x="55" y="15"/>
                    <a:pt x="0" y="92"/>
                    <a:pt x="13" y="173"/>
                  </a:cubicBezTo>
                  <a:cubicBezTo>
                    <a:pt x="24" y="247"/>
                    <a:pt x="87" y="299"/>
                    <a:pt x="158" y="299"/>
                  </a:cubicBezTo>
                  <a:cubicBezTo>
                    <a:pt x="165" y="299"/>
                    <a:pt x="173" y="299"/>
                    <a:pt x="181" y="297"/>
                  </a:cubicBezTo>
                  <a:cubicBezTo>
                    <a:pt x="219" y="291"/>
                    <a:pt x="253" y="270"/>
                    <a:pt x="276" y="238"/>
                  </a:cubicBezTo>
                  <a:cubicBezTo>
                    <a:pt x="299" y="205"/>
                    <a:pt x="309" y="166"/>
                    <a:pt x="303" y="127"/>
                  </a:cubicBezTo>
                  <a:cubicBezTo>
                    <a:pt x="291" y="53"/>
                    <a:pt x="229" y="0"/>
                    <a:pt x="15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73" name="Freeform 62">
              <a:extLst>
                <a:ext uri="{FF2B5EF4-FFF2-40B4-BE49-F238E27FC236}">
                  <a16:creationId xmlns="" xmlns:a16="http://schemas.microsoft.com/office/drawing/2014/main" id="{BDB492BC-20F1-4066-923B-4B8BD730BFCC}"/>
                </a:ext>
              </a:extLst>
            </p:cNvPr>
            <p:cNvSpPr>
              <a:spLocks/>
            </p:cNvSpPr>
            <p:nvPr userDrawn="1"/>
          </p:nvSpPr>
          <p:spPr bwMode="auto">
            <a:xfrm>
              <a:off x="2960" y="3013"/>
              <a:ext cx="380" cy="745"/>
            </a:xfrm>
            <a:custGeom>
              <a:avLst/>
              <a:gdLst>
                <a:gd name="T0" fmla="*/ 227 w 229"/>
                <a:gd name="T1" fmla="*/ 0 h 448"/>
                <a:gd name="T2" fmla="*/ 192 w 229"/>
                <a:gd name="T3" fmla="*/ 3 h 448"/>
                <a:gd name="T4" fmla="*/ 48 w 229"/>
                <a:gd name="T5" fmla="*/ 92 h 448"/>
                <a:gd name="T6" fmla="*/ 9 w 229"/>
                <a:gd name="T7" fmla="*/ 259 h 448"/>
                <a:gd name="T8" fmla="*/ 97 w 229"/>
                <a:gd name="T9" fmla="*/ 405 h 448"/>
                <a:gd name="T10" fmla="*/ 226 w 229"/>
                <a:gd name="T11" fmla="*/ 448 h 448"/>
                <a:gd name="T12" fmla="*/ 229 w 229"/>
                <a:gd name="T13" fmla="*/ 448 h 448"/>
                <a:gd name="T14" fmla="*/ 229 w 229"/>
                <a:gd name="T15" fmla="*/ 411 h 448"/>
                <a:gd name="T16" fmla="*/ 226 w 229"/>
                <a:gd name="T17" fmla="*/ 411 h 448"/>
                <a:gd name="T18" fmla="*/ 118 w 229"/>
                <a:gd name="T19" fmla="*/ 375 h 448"/>
                <a:gd name="T20" fmla="*/ 45 w 229"/>
                <a:gd name="T21" fmla="*/ 253 h 448"/>
                <a:gd name="T22" fmla="*/ 78 w 229"/>
                <a:gd name="T23" fmla="*/ 114 h 448"/>
                <a:gd name="T24" fmla="*/ 198 w 229"/>
                <a:gd name="T25" fmla="*/ 39 h 448"/>
                <a:gd name="T26" fmla="*/ 227 w 229"/>
                <a:gd name="T27" fmla="*/ 37 h 448"/>
                <a:gd name="T28" fmla="*/ 229 w 229"/>
                <a:gd name="T29" fmla="*/ 37 h 448"/>
                <a:gd name="T30" fmla="*/ 229 w 229"/>
                <a:gd name="T31" fmla="*/ 0 h 448"/>
                <a:gd name="T32" fmla="*/ 227 w 229"/>
                <a:gd name="T33" fmla="*/ 0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9" h="448">
                  <a:moveTo>
                    <a:pt x="227" y="0"/>
                  </a:moveTo>
                  <a:cubicBezTo>
                    <a:pt x="215" y="0"/>
                    <a:pt x="204" y="1"/>
                    <a:pt x="192" y="3"/>
                  </a:cubicBezTo>
                  <a:cubicBezTo>
                    <a:pt x="134" y="12"/>
                    <a:pt x="83" y="44"/>
                    <a:pt x="48" y="92"/>
                  </a:cubicBezTo>
                  <a:cubicBezTo>
                    <a:pt x="14" y="140"/>
                    <a:pt x="0" y="200"/>
                    <a:pt x="9" y="259"/>
                  </a:cubicBezTo>
                  <a:cubicBezTo>
                    <a:pt x="18" y="318"/>
                    <a:pt x="49" y="370"/>
                    <a:pt x="97" y="405"/>
                  </a:cubicBezTo>
                  <a:cubicBezTo>
                    <a:pt x="135" y="433"/>
                    <a:pt x="180" y="448"/>
                    <a:pt x="226" y="448"/>
                  </a:cubicBezTo>
                  <a:cubicBezTo>
                    <a:pt x="227" y="448"/>
                    <a:pt x="228" y="448"/>
                    <a:pt x="229" y="448"/>
                  </a:cubicBezTo>
                  <a:cubicBezTo>
                    <a:pt x="229" y="411"/>
                    <a:pt x="229" y="411"/>
                    <a:pt x="229" y="411"/>
                  </a:cubicBezTo>
                  <a:cubicBezTo>
                    <a:pt x="228" y="411"/>
                    <a:pt x="227" y="411"/>
                    <a:pt x="226" y="411"/>
                  </a:cubicBezTo>
                  <a:cubicBezTo>
                    <a:pt x="188" y="411"/>
                    <a:pt x="150" y="399"/>
                    <a:pt x="118" y="375"/>
                  </a:cubicBezTo>
                  <a:cubicBezTo>
                    <a:pt x="79" y="346"/>
                    <a:pt x="52" y="302"/>
                    <a:pt x="45" y="253"/>
                  </a:cubicBezTo>
                  <a:cubicBezTo>
                    <a:pt x="37" y="204"/>
                    <a:pt x="49" y="154"/>
                    <a:pt x="78" y="114"/>
                  </a:cubicBezTo>
                  <a:cubicBezTo>
                    <a:pt x="107" y="73"/>
                    <a:pt x="149" y="47"/>
                    <a:pt x="198" y="39"/>
                  </a:cubicBezTo>
                  <a:cubicBezTo>
                    <a:pt x="208" y="37"/>
                    <a:pt x="217" y="37"/>
                    <a:pt x="227" y="37"/>
                  </a:cubicBezTo>
                  <a:cubicBezTo>
                    <a:pt x="228" y="37"/>
                    <a:pt x="228" y="37"/>
                    <a:pt x="229" y="37"/>
                  </a:cubicBezTo>
                  <a:cubicBezTo>
                    <a:pt x="229" y="0"/>
                    <a:pt x="229" y="0"/>
                    <a:pt x="229" y="0"/>
                  </a:cubicBezTo>
                  <a:cubicBezTo>
                    <a:pt x="228" y="0"/>
                    <a:pt x="228" y="0"/>
                    <a:pt x="227"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74" name="Freeform 63">
              <a:extLst>
                <a:ext uri="{FF2B5EF4-FFF2-40B4-BE49-F238E27FC236}">
                  <a16:creationId xmlns="" xmlns:a16="http://schemas.microsoft.com/office/drawing/2014/main" id="{4881952D-844D-4456-AAC5-129EA302117C}"/>
                </a:ext>
              </a:extLst>
            </p:cNvPr>
            <p:cNvSpPr>
              <a:spLocks/>
            </p:cNvSpPr>
            <p:nvPr userDrawn="1"/>
          </p:nvSpPr>
          <p:spPr bwMode="auto">
            <a:xfrm>
              <a:off x="2589" y="2646"/>
              <a:ext cx="751" cy="1476"/>
            </a:xfrm>
            <a:custGeom>
              <a:avLst/>
              <a:gdLst>
                <a:gd name="T0" fmla="*/ 452 w 453"/>
                <a:gd name="T1" fmla="*/ 0 h 888"/>
                <a:gd name="T2" fmla="*/ 383 w 453"/>
                <a:gd name="T3" fmla="*/ 6 h 888"/>
                <a:gd name="T4" fmla="*/ 97 w 453"/>
                <a:gd name="T5" fmla="*/ 183 h 888"/>
                <a:gd name="T6" fmla="*/ 19 w 453"/>
                <a:gd name="T7" fmla="*/ 513 h 888"/>
                <a:gd name="T8" fmla="*/ 451 w 453"/>
                <a:gd name="T9" fmla="*/ 888 h 888"/>
                <a:gd name="T10" fmla="*/ 453 w 453"/>
                <a:gd name="T11" fmla="*/ 888 h 888"/>
                <a:gd name="T12" fmla="*/ 453 w 453"/>
                <a:gd name="T13" fmla="*/ 852 h 888"/>
                <a:gd name="T14" fmla="*/ 451 w 453"/>
                <a:gd name="T15" fmla="*/ 852 h 888"/>
                <a:gd name="T16" fmla="*/ 215 w 453"/>
                <a:gd name="T17" fmla="*/ 773 h 888"/>
                <a:gd name="T18" fmla="*/ 54 w 453"/>
                <a:gd name="T19" fmla="*/ 508 h 888"/>
                <a:gd name="T20" fmla="*/ 389 w 453"/>
                <a:gd name="T21" fmla="*/ 42 h 888"/>
                <a:gd name="T22" fmla="*/ 451 w 453"/>
                <a:gd name="T23" fmla="*/ 37 h 888"/>
                <a:gd name="T24" fmla="*/ 453 w 453"/>
                <a:gd name="T25" fmla="*/ 37 h 888"/>
                <a:gd name="T26" fmla="*/ 453 w 453"/>
                <a:gd name="T27" fmla="*/ 0 h 888"/>
                <a:gd name="T28" fmla="*/ 452 w 453"/>
                <a:gd name="T29" fmla="*/ 0 h 8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53" h="888">
                  <a:moveTo>
                    <a:pt x="452" y="0"/>
                  </a:moveTo>
                  <a:cubicBezTo>
                    <a:pt x="429" y="0"/>
                    <a:pt x="406" y="2"/>
                    <a:pt x="383" y="6"/>
                  </a:cubicBezTo>
                  <a:cubicBezTo>
                    <a:pt x="268" y="24"/>
                    <a:pt x="166" y="87"/>
                    <a:pt x="97" y="183"/>
                  </a:cubicBezTo>
                  <a:cubicBezTo>
                    <a:pt x="28" y="279"/>
                    <a:pt x="0" y="396"/>
                    <a:pt x="19" y="513"/>
                  </a:cubicBezTo>
                  <a:cubicBezTo>
                    <a:pt x="53" y="732"/>
                    <a:pt x="239" y="888"/>
                    <a:pt x="451" y="888"/>
                  </a:cubicBezTo>
                  <a:cubicBezTo>
                    <a:pt x="452" y="888"/>
                    <a:pt x="452" y="888"/>
                    <a:pt x="453" y="888"/>
                  </a:cubicBezTo>
                  <a:cubicBezTo>
                    <a:pt x="453" y="852"/>
                    <a:pt x="453" y="852"/>
                    <a:pt x="453" y="852"/>
                  </a:cubicBezTo>
                  <a:cubicBezTo>
                    <a:pt x="452" y="852"/>
                    <a:pt x="451" y="852"/>
                    <a:pt x="451" y="852"/>
                  </a:cubicBezTo>
                  <a:cubicBezTo>
                    <a:pt x="366" y="852"/>
                    <a:pt x="285" y="825"/>
                    <a:pt x="215" y="773"/>
                  </a:cubicBezTo>
                  <a:cubicBezTo>
                    <a:pt x="128" y="709"/>
                    <a:pt x="71" y="615"/>
                    <a:pt x="54" y="508"/>
                  </a:cubicBezTo>
                  <a:cubicBezTo>
                    <a:pt x="20" y="286"/>
                    <a:pt x="170" y="77"/>
                    <a:pt x="389" y="42"/>
                  </a:cubicBezTo>
                  <a:cubicBezTo>
                    <a:pt x="410" y="39"/>
                    <a:pt x="431" y="37"/>
                    <a:pt x="451" y="37"/>
                  </a:cubicBezTo>
                  <a:cubicBezTo>
                    <a:pt x="452" y="37"/>
                    <a:pt x="452" y="37"/>
                    <a:pt x="453" y="37"/>
                  </a:cubicBezTo>
                  <a:cubicBezTo>
                    <a:pt x="453" y="0"/>
                    <a:pt x="453" y="0"/>
                    <a:pt x="453" y="0"/>
                  </a:cubicBezTo>
                  <a:cubicBezTo>
                    <a:pt x="453" y="0"/>
                    <a:pt x="452" y="0"/>
                    <a:pt x="45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75" name="Freeform 64">
              <a:extLst>
                <a:ext uri="{FF2B5EF4-FFF2-40B4-BE49-F238E27FC236}">
                  <a16:creationId xmlns="" xmlns:a16="http://schemas.microsoft.com/office/drawing/2014/main" id="{B3BC3A52-485F-487A-94BD-658E485BD41A}"/>
                </a:ext>
              </a:extLst>
            </p:cNvPr>
            <p:cNvSpPr>
              <a:spLocks/>
            </p:cNvSpPr>
            <p:nvPr userDrawn="1"/>
          </p:nvSpPr>
          <p:spPr bwMode="auto">
            <a:xfrm>
              <a:off x="3083" y="3136"/>
              <a:ext cx="257" cy="496"/>
            </a:xfrm>
            <a:custGeom>
              <a:avLst/>
              <a:gdLst>
                <a:gd name="T0" fmla="*/ 153 w 155"/>
                <a:gd name="T1" fmla="*/ 0 h 298"/>
                <a:gd name="T2" fmla="*/ 130 w 155"/>
                <a:gd name="T3" fmla="*/ 2 h 298"/>
                <a:gd name="T4" fmla="*/ 33 w 155"/>
                <a:gd name="T5" fmla="*/ 61 h 298"/>
                <a:gd name="T6" fmla="*/ 6 w 155"/>
                <a:gd name="T7" fmla="*/ 172 h 298"/>
                <a:gd name="T8" fmla="*/ 153 w 155"/>
                <a:gd name="T9" fmla="*/ 298 h 298"/>
                <a:gd name="T10" fmla="*/ 155 w 155"/>
                <a:gd name="T11" fmla="*/ 298 h 298"/>
                <a:gd name="T12" fmla="*/ 155 w 155"/>
                <a:gd name="T13" fmla="*/ 261 h 298"/>
                <a:gd name="T14" fmla="*/ 152 w 155"/>
                <a:gd name="T15" fmla="*/ 261 h 298"/>
                <a:gd name="T16" fmla="*/ 42 w 155"/>
                <a:gd name="T17" fmla="*/ 167 h 298"/>
                <a:gd name="T18" fmla="*/ 135 w 155"/>
                <a:gd name="T19" fmla="*/ 38 h 298"/>
                <a:gd name="T20" fmla="*/ 153 w 155"/>
                <a:gd name="T21" fmla="*/ 37 h 298"/>
                <a:gd name="T22" fmla="*/ 155 w 155"/>
                <a:gd name="T23" fmla="*/ 37 h 298"/>
                <a:gd name="T24" fmla="*/ 155 w 155"/>
                <a:gd name="T25" fmla="*/ 0 h 298"/>
                <a:gd name="T26" fmla="*/ 153 w 155"/>
                <a:gd name="T27"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5" h="298">
                  <a:moveTo>
                    <a:pt x="153" y="0"/>
                  </a:moveTo>
                  <a:cubicBezTo>
                    <a:pt x="145" y="0"/>
                    <a:pt x="137" y="1"/>
                    <a:pt x="130" y="2"/>
                  </a:cubicBezTo>
                  <a:cubicBezTo>
                    <a:pt x="90" y="8"/>
                    <a:pt x="56" y="29"/>
                    <a:pt x="33" y="61"/>
                  </a:cubicBezTo>
                  <a:cubicBezTo>
                    <a:pt x="9" y="94"/>
                    <a:pt x="0" y="133"/>
                    <a:pt x="6" y="172"/>
                  </a:cubicBezTo>
                  <a:cubicBezTo>
                    <a:pt x="18" y="246"/>
                    <a:pt x="81" y="298"/>
                    <a:pt x="153" y="298"/>
                  </a:cubicBezTo>
                  <a:cubicBezTo>
                    <a:pt x="153" y="298"/>
                    <a:pt x="154" y="298"/>
                    <a:pt x="155" y="298"/>
                  </a:cubicBezTo>
                  <a:cubicBezTo>
                    <a:pt x="155" y="261"/>
                    <a:pt x="155" y="261"/>
                    <a:pt x="155" y="261"/>
                  </a:cubicBezTo>
                  <a:cubicBezTo>
                    <a:pt x="154" y="261"/>
                    <a:pt x="153" y="261"/>
                    <a:pt x="152" y="261"/>
                  </a:cubicBezTo>
                  <a:cubicBezTo>
                    <a:pt x="98" y="261"/>
                    <a:pt x="51" y="222"/>
                    <a:pt x="42" y="167"/>
                  </a:cubicBezTo>
                  <a:cubicBezTo>
                    <a:pt x="33" y="105"/>
                    <a:pt x="74" y="48"/>
                    <a:pt x="135" y="38"/>
                  </a:cubicBezTo>
                  <a:cubicBezTo>
                    <a:pt x="141" y="37"/>
                    <a:pt x="147" y="37"/>
                    <a:pt x="153" y="37"/>
                  </a:cubicBezTo>
                  <a:cubicBezTo>
                    <a:pt x="153" y="37"/>
                    <a:pt x="154" y="37"/>
                    <a:pt x="155" y="37"/>
                  </a:cubicBezTo>
                  <a:cubicBezTo>
                    <a:pt x="155" y="0"/>
                    <a:pt x="155" y="0"/>
                    <a:pt x="155" y="0"/>
                  </a:cubicBezTo>
                  <a:cubicBezTo>
                    <a:pt x="154" y="0"/>
                    <a:pt x="153" y="0"/>
                    <a:pt x="15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grpSp>
    </p:spTree>
    <p:extLst>
      <p:ext uri="{BB962C8B-B14F-4D97-AF65-F5344CB8AC3E}">
        <p14:creationId xmlns:p14="http://schemas.microsoft.com/office/powerpoint/2010/main" val="2566827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Title Slide B">
    <p:spTree>
      <p:nvGrpSpPr>
        <p:cNvPr id="1" name=""/>
        <p:cNvGrpSpPr/>
        <p:nvPr/>
      </p:nvGrpSpPr>
      <p:grpSpPr>
        <a:xfrm>
          <a:off x="0" y="0"/>
          <a:ext cx="0" cy="0"/>
          <a:chOff x="0" y="0"/>
          <a:chExt cx="0" cy="0"/>
        </a:xfrm>
      </p:grpSpPr>
      <p:sp>
        <p:nvSpPr>
          <p:cNvPr id="85" name="Rectangle 84">
            <a:extLst>
              <a:ext uri="{FF2B5EF4-FFF2-40B4-BE49-F238E27FC236}">
                <a16:creationId xmlns="" xmlns:a16="http://schemas.microsoft.com/office/drawing/2014/main" id="{140D5EE3-8F25-455A-819A-3A70766343D5}"/>
              </a:ext>
            </a:extLst>
          </p:cNvPr>
          <p:cNvSpPr/>
          <p:nvPr userDrawn="1"/>
        </p:nvSpPr>
        <p:spPr>
          <a:xfrm>
            <a:off x="1" y="-2003"/>
            <a:ext cx="9156461" cy="686000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dirty="0"/>
          </a:p>
        </p:txBody>
      </p:sp>
      <p:sp>
        <p:nvSpPr>
          <p:cNvPr id="3" name="Rectangle 2">
            <a:extLst>
              <a:ext uri="{FF2B5EF4-FFF2-40B4-BE49-F238E27FC236}">
                <a16:creationId xmlns="" xmlns:a16="http://schemas.microsoft.com/office/drawing/2014/main" id="{0F5079D6-DF49-42DF-9FAD-3E138BDD018D}"/>
              </a:ext>
            </a:extLst>
          </p:cNvPr>
          <p:cNvSpPr/>
          <p:nvPr/>
        </p:nvSpPr>
        <p:spPr>
          <a:xfrm>
            <a:off x="1" y="-2003"/>
            <a:ext cx="9156461" cy="686000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dirty="0"/>
          </a:p>
        </p:txBody>
      </p:sp>
      <p:sp>
        <p:nvSpPr>
          <p:cNvPr id="8" name="Title 7">
            <a:extLst>
              <a:ext uri="{FF2B5EF4-FFF2-40B4-BE49-F238E27FC236}">
                <a16:creationId xmlns="" xmlns:a16="http://schemas.microsoft.com/office/drawing/2014/main" id="{9F1BC862-6228-4145-A0E9-82853A8A59EC}"/>
              </a:ext>
            </a:extLst>
          </p:cNvPr>
          <p:cNvSpPr>
            <a:spLocks noGrp="1"/>
          </p:cNvSpPr>
          <p:nvPr>
            <p:ph type="title" hasCustomPrompt="1"/>
          </p:nvPr>
        </p:nvSpPr>
        <p:spPr>
          <a:xfrm>
            <a:off x="628649" y="2035277"/>
            <a:ext cx="5130000" cy="1245144"/>
          </a:xfrm>
        </p:spPr>
        <p:txBody>
          <a:bodyPr anchor="b" anchorCtr="0"/>
          <a:lstStyle>
            <a:lvl1pPr>
              <a:defRPr sz="5000" b="1">
                <a:solidFill>
                  <a:schemeClr val="bg1"/>
                </a:solidFill>
              </a:defRPr>
            </a:lvl1pPr>
          </a:lstStyle>
          <a:p>
            <a:r>
              <a:rPr lang="en-US" dirty="0"/>
              <a:t>Title Slide</a:t>
            </a:r>
            <a:endParaRPr lang="en-AU" dirty="0"/>
          </a:p>
        </p:txBody>
      </p:sp>
      <p:sp>
        <p:nvSpPr>
          <p:cNvPr id="7" name="Text Placeholder 6">
            <a:extLst>
              <a:ext uri="{FF2B5EF4-FFF2-40B4-BE49-F238E27FC236}">
                <a16:creationId xmlns="" xmlns:a16="http://schemas.microsoft.com/office/drawing/2014/main" id="{072071BD-EBFF-448F-BA08-39F6966C1D27}"/>
              </a:ext>
            </a:extLst>
          </p:cNvPr>
          <p:cNvSpPr>
            <a:spLocks noGrp="1"/>
          </p:cNvSpPr>
          <p:nvPr>
            <p:ph type="body" sz="quarter" idx="15" hasCustomPrompt="1"/>
          </p:nvPr>
        </p:nvSpPr>
        <p:spPr>
          <a:xfrm>
            <a:off x="628649" y="3429003"/>
            <a:ext cx="5130000" cy="2382399"/>
          </a:xfrm>
        </p:spPr>
        <p:txBody>
          <a:bodyPr/>
          <a:lstStyle>
            <a:lvl1pPr marL="0" indent="0">
              <a:buFont typeface="Arial" panose="020B0604020202020204" pitchFamily="34" charset="0"/>
              <a:buNone/>
              <a:defRPr sz="2200" cap="all" baseline="0">
                <a:solidFill>
                  <a:schemeClr val="bg1"/>
                </a:solidFill>
              </a:defRPr>
            </a:lvl1pPr>
            <a:lvl2pPr marL="0" indent="0">
              <a:buNone/>
              <a:defRPr sz="1800">
                <a:solidFill>
                  <a:schemeClr val="bg1"/>
                </a:solidFill>
              </a:defRPr>
            </a:lvl2pPr>
            <a:lvl3pPr marL="0" indent="0">
              <a:buNone/>
              <a:defRPr sz="1800">
                <a:solidFill>
                  <a:schemeClr val="bg1"/>
                </a:solidFill>
              </a:defRPr>
            </a:lvl3pPr>
            <a:lvl4pPr marL="0" indent="0">
              <a:buFont typeface="Arial" panose="020B0604020202020204" pitchFamily="34" charset="0"/>
              <a:buNone/>
              <a:defRPr sz="1800">
                <a:solidFill>
                  <a:schemeClr val="bg1"/>
                </a:solidFill>
              </a:defRPr>
            </a:lvl4pPr>
            <a:lvl5pPr marL="0" indent="0">
              <a:buFont typeface="Arial" panose="020B0604020202020204" pitchFamily="34" charset="0"/>
              <a:buNone/>
              <a:defRPr sz="1800">
                <a:solidFill>
                  <a:schemeClr val="bg1"/>
                </a:solidFill>
              </a:defRPr>
            </a:lvl5pPr>
            <a:lvl6pPr>
              <a:defRPr sz="1800">
                <a:solidFill>
                  <a:schemeClr val="bg1"/>
                </a:solidFill>
              </a:defRPr>
            </a:lvl6pPr>
            <a:lvl7pPr>
              <a:defRPr sz="1800">
                <a:solidFill>
                  <a:schemeClr val="bg1"/>
                </a:solidFill>
              </a:defRPr>
            </a:lvl7pPr>
            <a:lvl8pPr>
              <a:defRPr sz="1800">
                <a:solidFill>
                  <a:schemeClr val="bg1"/>
                </a:solidFill>
              </a:defRPr>
            </a:lvl8pPr>
            <a:lvl9pPr>
              <a:defRPr sz="1800">
                <a:solidFill>
                  <a:schemeClr val="bg1"/>
                </a:solidFill>
              </a:defRPr>
            </a:lvl9pPr>
          </a:lstStyle>
          <a:p>
            <a:pPr lvl="0"/>
            <a:r>
              <a:rPr lang="en-US" dirty="0"/>
              <a:t>Click to add subtitle</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endParaRPr lang="en-AU" dirty="0"/>
          </a:p>
        </p:txBody>
      </p:sp>
      <p:grpSp>
        <p:nvGrpSpPr>
          <p:cNvPr id="5" name="Group 4">
            <a:extLst>
              <a:ext uri="{FF2B5EF4-FFF2-40B4-BE49-F238E27FC236}">
                <a16:creationId xmlns="" xmlns:a16="http://schemas.microsoft.com/office/drawing/2014/main" id="{DB0B42BE-3B32-4975-9B94-6732B8D1C76D}"/>
              </a:ext>
            </a:extLst>
          </p:cNvPr>
          <p:cNvGrpSpPr>
            <a:grpSpLocks noChangeAspect="1"/>
          </p:cNvGrpSpPr>
          <p:nvPr userDrawn="1"/>
        </p:nvGrpSpPr>
        <p:grpSpPr bwMode="auto">
          <a:xfrm>
            <a:off x="6199187" y="-6350"/>
            <a:ext cx="2944813" cy="6858000"/>
            <a:chOff x="5848" y="-4"/>
            <a:chExt cx="1855" cy="4320"/>
          </a:xfrm>
          <a:solidFill>
            <a:schemeClr val="accent5"/>
          </a:solidFill>
        </p:grpSpPr>
        <p:sp>
          <p:nvSpPr>
            <p:cNvPr id="9" name="Freeform 5">
              <a:extLst>
                <a:ext uri="{FF2B5EF4-FFF2-40B4-BE49-F238E27FC236}">
                  <a16:creationId xmlns="" xmlns:a16="http://schemas.microsoft.com/office/drawing/2014/main" id="{36AD3AAC-642D-4D8B-ABD1-FBC0438E3E98}"/>
                </a:ext>
              </a:extLst>
            </p:cNvPr>
            <p:cNvSpPr>
              <a:spLocks/>
            </p:cNvSpPr>
            <p:nvPr userDrawn="1"/>
          </p:nvSpPr>
          <p:spPr bwMode="auto">
            <a:xfrm>
              <a:off x="5866" y="4189"/>
              <a:ext cx="487" cy="127"/>
            </a:xfrm>
            <a:custGeom>
              <a:avLst/>
              <a:gdLst>
                <a:gd name="T0" fmla="*/ 280 w 294"/>
                <a:gd name="T1" fmla="*/ 21 h 76"/>
                <a:gd name="T2" fmla="*/ 261 w 294"/>
                <a:gd name="T3" fmla="*/ 22 h 76"/>
                <a:gd name="T4" fmla="*/ 0 w 294"/>
                <a:gd name="T5" fmla="*/ 0 h 76"/>
                <a:gd name="T6" fmla="*/ 0 w 294"/>
                <a:gd name="T7" fmla="*/ 47 h 76"/>
                <a:gd name="T8" fmla="*/ 245 w 294"/>
                <a:gd name="T9" fmla="*/ 69 h 76"/>
                <a:gd name="T10" fmla="*/ 247 w 294"/>
                <a:gd name="T11" fmla="*/ 76 h 76"/>
                <a:gd name="T12" fmla="*/ 294 w 294"/>
                <a:gd name="T13" fmla="*/ 76 h 76"/>
                <a:gd name="T14" fmla="*/ 284 w 294"/>
                <a:gd name="T15" fmla="*/ 40 h 76"/>
                <a:gd name="T16" fmla="*/ 280 w 294"/>
                <a:gd name="T17" fmla="*/ 21 h 76"/>
                <a:gd name="T18" fmla="*/ 280 w 294"/>
                <a:gd name="T19" fmla="*/ 21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94" h="76">
                  <a:moveTo>
                    <a:pt x="280" y="21"/>
                  </a:moveTo>
                  <a:cubicBezTo>
                    <a:pt x="261" y="22"/>
                    <a:pt x="261" y="22"/>
                    <a:pt x="261" y="22"/>
                  </a:cubicBezTo>
                  <a:cubicBezTo>
                    <a:pt x="171" y="29"/>
                    <a:pt x="84" y="21"/>
                    <a:pt x="0" y="0"/>
                  </a:cubicBezTo>
                  <a:cubicBezTo>
                    <a:pt x="0" y="47"/>
                    <a:pt x="0" y="47"/>
                    <a:pt x="0" y="47"/>
                  </a:cubicBezTo>
                  <a:cubicBezTo>
                    <a:pt x="80" y="66"/>
                    <a:pt x="162" y="73"/>
                    <a:pt x="245" y="69"/>
                  </a:cubicBezTo>
                  <a:cubicBezTo>
                    <a:pt x="246" y="71"/>
                    <a:pt x="247" y="73"/>
                    <a:pt x="247" y="76"/>
                  </a:cubicBezTo>
                  <a:cubicBezTo>
                    <a:pt x="294" y="76"/>
                    <a:pt x="294" y="76"/>
                    <a:pt x="294" y="76"/>
                  </a:cubicBezTo>
                  <a:cubicBezTo>
                    <a:pt x="291" y="64"/>
                    <a:pt x="287" y="52"/>
                    <a:pt x="284" y="40"/>
                  </a:cubicBezTo>
                  <a:cubicBezTo>
                    <a:pt x="280" y="21"/>
                    <a:pt x="280" y="21"/>
                    <a:pt x="280" y="21"/>
                  </a:cubicBezTo>
                  <a:cubicBezTo>
                    <a:pt x="280" y="21"/>
                    <a:pt x="280" y="21"/>
                    <a:pt x="280"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0" name="Freeform 6">
              <a:extLst>
                <a:ext uri="{FF2B5EF4-FFF2-40B4-BE49-F238E27FC236}">
                  <a16:creationId xmlns="" xmlns:a16="http://schemas.microsoft.com/office/drawing/2014/main" id="{4229277E-FF78-41B2-9629-EB1C6B304CA0}"/>
                </a:ext>
              </a:extLst>
            </p:cNvPr>
            <p:cNvSpPr>
              <a:spLocks/>
            </p:cNvSpPr>
            <p:nvPr userDrawn="1"/>
          </p:nvSpPr>
          <p:spPr bwMode="auto">
            <a:xfrm>
              <a:off x="5866" y="-4"/>
              <a:ext cx="235" cy="300"/>
            </a:xfrm>
            <a:custGeom>
              <a:avLst/>
              <a:gdLst>
                <a:gd name="T0" fmla="*/ 142 w 142"/>
                <a:gd name="T1" fmla="*/ 0 h 180"/>
                <a:gd name="T2" fmla="*/ 80 w 142"/>
                <a:gd name="T3" fmla="*/ 0 h 180"/>
                <a:gd name="T4" fmla="*/ 19 w 142"/>
                <a:gd name="T5" fmla="*/ 73 h 180"/>
                <a:gd name="T6" fmla="*/ 0 w 142"/>
                <a:gd name="T7" fmla="*/ 99 h 180"/>
                <a:gd name="T8" fmla="*/ 0 w 142"/>
                <a:gd name="T9" fmla="*/ 180 h 180"/>
                <a:gd name="T10" fmla="*/ 54 w 142"/>
                <a:gd name="T11" fmla="*/ 101 h 180"/>
                <a:gd name="T12" fmla="*/ 142 w 142"/>
                <a:gd name="T13" fmla="*/ 0 h 180"/>
              </a:gdLst>
              <a:ahLst/>
              <a:cxnLst>
                <a:cxn ang="0">
                  <a:pos x="T0" y="T1"/>
                </a:cxn>
                <a:cxn ang="0">
                  <a:pos x="T2" y="T3"/>
                </a:cxn>
                <a:cxn ang="0">
                  <a:pos x="T4" y="T5"/>
                </a:cxn>
                <a:cxn ang="0">
                  <a:pos x="T6" y="T7"/>
                </a:cxn>
                <a:cxn ang="0">
                  <a:pos x="T8" y="T9"/>
                </a:cxn>
                <a:cxn ang="0">
                  <a:pos x="T10" y="T11"/>
                </a:cxn>
                <a:cxn ang="0">
                  <a:pos x="T12" y="T13"/>
                </a:cxn>
              </a:cxnLst>
              <a:rect l="0" t="0" r="r" b="b"/>
              <a:pathLst>
                <a:path w="142" h="180">
                  <a:moveTo>
                    <a:pt x="142" y="0"/>
                  </a:moveTo>
                  <a:cubicBezTo>
                    <a:pt x="80" y="0"/>
                    <a:pt x="80" y="0"/>
                    <a:pt x="80" y="0"/>
                  </a:cubicBezTo>
                  <a:cubicBezTo>
                    <a:pt x="59" y="23"/>
                    <a:pt x="38" y="47"/>
                    <a:pt x="19" y="73"/>
                  </a:cubicBezTo>
                  <a:cubicBezTo>
                    <a:pt x="12" y="81"/>
                    <a:pt x="6" y="90"/>
                    <a:pt x="0" y="99"/>
                  </a:cubicBezTo>
                  <a:cubicBezTo>
                    <a:pt x="0" y="180"/>
                    <a:pt x="0" y="180"/>
                    <a:pt x="0" y="180"/>
                  </a:cubicBezTo>
                  <a:cubicBezTo>
                    <a:pt x="17" y="153"/>
                    <a:pt x="35" y="127"/>
                    <a:pt x="54" y="101"/>
                  </a:cubicBezTo>
                  <a:cubicBezTo>
                    <a:pt x="81" y="65"/>
                    <a:pt x="110" y="31"/>
                    <a:pt x="14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1" name="Freeform 7">
              <a:extLst>
                <a:ext uri="{FF2B5EF4-FFF2-40B4-BE49-F238E27FC236}">
                  <a16:creationId xmlns="" xmlns:a16="http://schemas.microsoft.com/office/drawing/2014/main" id="{7D9E5D0A-5A56-4C0C-B4A1-D5D7C53E95B7}"/>
                </a:ext>
              </a:extLst>
            </p:cNvPr>
            <p:cNvSpPr>
              <a:spLocks noEditPoints="1"/>
            </p:cNvSpPr>
            <p:nvPr userDrawn="1"/>
          </p:nvSpPr>
          <p:spPr bwMode="auto">
            <a:xfrm>
              <a:off x="6037" y="2629"/>
              <a:ext cx="328" cy="318"/>
            </a:xfrm>
            <a:custGeom>
              <a:avLst/>
              <a:gdLst>
                <a:gd name="T0" fmla="*/ 41 w 198"/>
                <a:gd name="T1" fmla="*/ 173 h 191"/>
                <a:gd name="T2" fmla="*/ 97 w 198"/>
                <a:gd name="T3" fmla="*/ 191 h 191"/>
                <a:gd name="T4" fmla="*/ 111 w 198"/>
                <a:gd name="T5" fmla="*/ 190 h 191"/>
                <a:gd name="T6" fmla="*/ 190 w 198"/>
                <a:gd name="T7" fmla="*/ 82 h 191"/>
                <a:gd name="T8" fmla="*/ 152 w 198"/>
                <a:gd name="T9" fmla="*/ 21 h 191"/>
                <a:gd name="T10" fmla="*/ 82 w 198"/>
                <a:gd name="T11" fmla="*/ 4 h 191"/>
                <a:gd name="T12" fmla="*/ 20 w 198"/>
                <a:gd name="T13" fmla="*/ 41 h 191"/>
                <a:gd name="T14" fmla="*/ 4 w 198"/>
                <a:gd name="T15" fmla="*/ 111 h 191"/>
                <a:gd name="T16" fmla="*/ 41 w 198"/>
                <a:gd name="T17" fmla="*/ 173 h 191"/>
                <a:gd name="T18" fmla="*/ 57 w 198"/>
                <a:gd name="T19" fmla="*/ 68 h 191"/>
                <a:gd name="T20" fmla="*/ 89 w 198"/>
                <a:gd name="T21" fmla="*/ 49 h 191"/>
                <a:gd name="T22" fmla="*/ 125 w 198"/>
                <a:gd name="T23" fmla="*/ 57 h 191"/>
                <a:gd name="T24" fmla="*/ 145 w 198"/>
                <a:gd name="T25" fmla="*/ 89 h 191"/>
                <a:gd name="T26" fmla="*/ 104 w 198"/>
                <a:gd name="T27" fmla="*/ 145 h 191"/>
                <a:gd name="T28" fmla="*/ 68 w 198"/>
                <a:gd name="T29" fmla="*/ 136 h 191"/>
                <a:gd name="T30" fmla="*/ 48 w 198"/>
                <a:gd name="T31" fmla="*/ 104 h 191"/>
                <a:gd name="T32" fmla="*/ 57 w 198"/>
                <a:gd name="T33" fmla="*/ 68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8" h="191">
                  <a:moveTo>
                    <a:pt x="41" y="173"/>
                  </a:moveTo>
                  <a:cubicBezTo>
                    <a:pt x="58" y="185"/>
                    <a:pt x="77" y="191"/>
                    <a:pt x="97" y="191"/>
                  </a:cubicBezTo>
                  <a:cubicBezTo>
                    <a:pt x="102" y="191"/>
                    <a:pt x="106" y="190"/>
                    <a:pt x="111" y="190"/>
                  </a:cubicBezTo>
                  <a:cubicBezTo>
                    <a:pt x="163" y="182"/>
                    <a:pt x="198" y="133"/>
                    <a:pt x="190" y="82"/>
                  </a:cubicBezTo>
                  <a:cubicBezTo>
                    <a:pt x="186" y="57"/>
                    <a:pt x="173" y="36"/>
                    <a:pt x="152" y="21"/>
                  </a:cubicBezTo>
                  <a:cubicBezTo>
                    <a:pt x="132" y="6"/>
                    <a:pt x="107" y="0"/>
                    <a:pt x="82" y="4"/>
                  </a:cubicBezTo>
                  <a:cubicBezTo>
                    <a:pt x="57" y="8"/>
                    <a:pt x="35" y="21"/>
                    <a:pt x="20" y="41"/>
                  </a:cubicBezTo>
                  <a:cubicBezTo>
                    <a:pt x="6" y="62"/>
                    <a:pt x="0" y="87"/>
                    <a:pt x="4" y="111"/>
                  </a:cubicBezTo>
                  <a:cubicBezTo>
                    <a:pt x="8" y="136"/>
                    <a:pt x="21" y="158"/>
                    <a:pt x="41" y="173"/>
                  </a:cubicBezTo>
                  <a:close/>
                  <a:moveTo>
                    <a:pt x="57" y="68"/>
                  </a:moveTo>
                  <a:cubicBezTo>
                    <a:pt x="65" y="58"/>
                    <a:pt x="76" y="51"/>
                    <a:pt x="89" y="49"/>
                  </a:cubicBezTo>
                  <a:cubicBezTo>
                    <a:pt x="102" y="47"/>
                    <a:pt x="115" y="50"/>
                    <a:pt x="125" y="57"/>
                  </a:cubicBezTo>
                  <a:cubicBezTo>
                    <a:pt x="136" y="65"/>
                    <a:pt x="143" y="76"/>
                    <a:pt x="145" y="89"/>
                  </a:cubicBezTo>
                  <a:cubicBezTo>
                    <a:pt x="149" y="116"/>
                    <a:pt x="131" y="141"/>
                    <a:pt x="104" y="145"/>
                  </a:cubicBezTo>
                  <a:cubicBezTo>
                    <a:pt x="91" y="147"/>
                    <a:pt x="79" y="144"/>
                    <a:pt x="68" y="136"/>
                  </a:cubicBezTo>
                  <a:cubicBezTo>
                    <a:pt x="57" y="129"/>
                    <a:pt x="51" y="117"/>
                    <a:pt x="48" y="104"/>
                  </a:cubicBezTo>
                  <a:cubicBezTo>
                    <a:pt x="46" y="92"/>
                    <a:pt x="50" y="79"/>
                    <a:pt x="57" y="6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2" name="Freeform 8">
              <a:extLst>
                <a:ext uri="{FF2B5EF4-FFF2-40B4-BE49-F238E27FC236}">
                  <a16:creationId xmlns="" xmlns:a16="http://schemas.microsoft.com/office/drawing/2014/main" id="{53473EE6-2C11-4A96-951D-363238ABB140}"/>
                </a:ext>
              </a:extLst>
            </p:cNvPr>
            <p:cNvSpPr>
              <a:spLocks/>
            </p:cNvSpPr>
            <p:nvPr userDrawn="1"/>
          </p:nvSpPr>
          <p:spPr bwMode="auto">
            <a:xfrm>
              <a:off x="5866" y="-4"/>
              <a:ext cx="464" cy="616"/>
            </a:xfrm>
            <a:custGeom>
              <a:avLst/>
              <a:gdLst>
                <a:gd name="T0" fmla="*/ 280 w 280"/>
                <a:gd name="T1" fmla="*/ 0 h 370"/>
                <a:gd name="T2" fmla="*/ 210 w 280"/>
                <a:gd name="T3" fmla="*/ 0 h 370"/>
                <a:gd name="T4" fmla="*/ 90 w 280"/>
                <a:gd name="T5" fmla="*/ 129 h 370"/>
                <a:gd name="T6" fmla="*/ 0 w 280"/>
                <a:gd name="T7" fmla="*/ 267 h 370"/>
                <a:gd name="T8" fmla="*/ 0 w 280"/>
                <a:gd name="T9" fmla="*/ 370 h 370"/>
                <a:gd name="T10" fmla="*/ 125 w 280"/>
                <a:gd name="T11" fmla="*/ 157 h 370"/>
                <a:gd name="T12" fmla="*/ 280 w 280"/>
                <a:gd name="T13" fmla="*/ 0 h 370"/>
              </a:gdLst>
              <a:ahLst/>
              <a:cxnLst>
                <a:cxn ang="0">
                  <a:pos x="T0" y="T1"/>
                </a:cxn>
                <a:cxn ang="0">
                  <a:pos x="T2" y="T3"/>
                </a:cxn>
                <a:cxn ang="0">
                  <a:pos x="T4" y="T5"/>
                </a:cxn>
                <a:cxn ang="0">
                  <a:pos x="T6" y="T7"/>
                </a:cxn>
                <a:cxn ang="0">
                  <a:pos x="T8" y="T9"/>
                </a:cxn>
                <a:cxn ang="0">
                  <a:pos x="T10" y="T11"/>
                </a:cxn>
                <a:cxn ang="0">
                  <a:pos x="T12" y="T13"/>
                </a:cxn>
              </a:cxnLst>
              <a:rect l="0" t="0" r="r" b="b"/>
              <a:pathLst>
                <a:path w="280" h="370">
                  <a:moveTo>
                    <a:pt x="280" y="0"/>
                  </a:moveTo>
                  <a:cubicBezTo>
                    <a:pt x="210" y="0"/>
                    <a:pt x="210" y="0"/>
                    <a:pt x="210" y="0"/>
                  </a:cubicBezTo>
                  <a:cubicBezTo>
                    <a:pt x="167" y="39"/>
                    <a:pt x="126" y="82"/>
                    <a:pt x="90" y="129"/>
                  </a:cubicBezTo>
                  <a:cubicBezTo>
                    <a:pt x="56" y="173"/>
                    <a:pt x="26" y="219"/>
                    <a:pt x="0" y="267"/>
                  </a:cubicBezTo>
                  <a:cubicBezTo>
                    <a:pt x="0" y="370"/>
                    <a:pt x="0" y="370"/>
                    <a:pt x="0" y="370"/>
                  </a:cubicBezTo>
                  <a:cubicBezTo>
                    <a:pt x="32" y="295"/>
                    <a:pt x="74" y="223"/>
                    <a:pt x="125" y="157"/>
                  </a:cubicBezTo>
                  <a:cubicBezTo>
                    <a:pt x="171" y="98"/>
                    <a:pt x="223" y="46"/>
                    <a:pt x="28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3" name="Freeform 9">
              <a:extLst>
                <a:ext uri="{FF2B5EF4-FFF2-40B4-BE49-F238E27FC236}">
                  <a16:creationId xmlns="" xmlns:a16="http://schemas.microsoft.com/office/drawing/2014/main" id="{DD1A3149-9A6D-4F46-A013-7E7843709193}"/>
                </a:ext>
              </a:extLst>
            </p:cNvPr>
            <p:cNvSpPr>
              <a:spLocks/>
            </p:cNvSpPr>
            <p:nvPr userDrawn="1"/>
          </p:nvSpPr>
          <p:spPr bwMode="auto">
            <a:xfrm>
              <a:off x="5866" y="-4"/>
              <a:ext cx="35" cy="41"/>
            </a:xfrm>
            <a:custGeom>
              <a:avLst/>
              <a:gdLst>
                <a:gd name="T0" fmla="*/ 0 w 21"/>
                <a:gd name="T1" fmla="*/ 0 h 25"/>
                <a:gd name="T2" fmla="*/ 0 w 21"/>
                <a:gd name="T3" fmla="*/ 25 h 25"/>
                <a:gd name="T4" fmla="*/ 21 w 21"/>
                <a:gd name="T5" fmla="*/ 0 h 25"/>
                <a:gd name="T6" fmla="*/ 0 w 21"/>
                <a:gd name="T7" fmla="*/ 0 h 25"/>
                <a:gd name="T8" fmla="*/ 0 w 21"/>
                <a:gd name="T9" fmla="*/ 0 h 25"/>
              </a:gdLst>
              <a:ahLst/>
              <a:cxnLst>
                <a:cxn ang="0">
                  <a:pos x="T0" y="T1"/>
                </a:cxn>
                <a:cxn ang="0">
                  <a:pos x="T2" y="T3"/>
                </a:cxn>
                <a:cxn ang="0">
                  <a:pos x="T4" y="T5"/>
                </a:cxn>
                <a:cxn ang="0">
                  <a:pos x="T6" y="T7"/>
                </a:cxn>
                <a:cxn ang="0">
                  <a:pos x="T8" y="T9"/>
                </a:cxn>
              </a:cxnLst>
              <a:rect l="0" t="0" r="r" b="b"/>
              <a:pathLst>
                <a:path w="21" h="25">
                  <a:moveTo>
                    <a:pt x="0" y="0"/>
                  </a:moveTo>
                  <a:cubicBezTo>
                    <a:pt x="0" y="25"/>
                    <a:pt x="0" y="25"/>
                    <a:pt x="0" y="25"/>
                  </a:cubicBezTo>
                  <a:cubicBezTo>
                    <a:pt x="7" y="16"/>
                    <a:pt x="14" y="8"/>
                    <a:pt x="21" y="0"/>
                  </a:cubicBezTo>
                  <a:cubicBezTo>
                    <a:pt x="0" y="0"/>
                    <a:pt x="0" y="0"/>
                    <a:pt x="0" y="0"/>
                  </a:cubicBezTo>
                  <a:cubicBezTo>
                    <a:pt x="0" y="0"/>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4" name="Freeform 10">
              <a:extLst>
                <a:ext uri="{FF2B5EF4-FFF2-40B4-BE49-F238E27FC236}">
                  <a16:creationId xmlns="" xmlns:a16="http://schemas.microsoft.com/office/drawing/2014/main" id="{5F897DAF-CFCE-4B4F-8314-F516084E4A32}"/>
                </a:ext>
              </a:extLst>
            </p:cNvPr>
            <p:cNvSpPr>
              <a:spLocks/>
            </p:cNvSpPr>
            <p:nvPr userDrawn="1"/>
          </p:nvSpPr>
          <p:spPr bwMode="auto">
            <a:xfrm>
              <a:off x="5866" y="2131"/>
              <a:ext cx="974" cy="1266"/>
            </a:xfrm>
            <a:custGeom>
              <a:avLst/>
              <a:gdLst>
                <a:gd name="T0" fmla="*/ 256 w 588"/>
                <a:gd name="T1" fmla="*/ 755 h 760"/>
                <a:gd name="T2" fmla="*/ 557 w 588"/>
                <a:gd name="T3" fmla="*/ 337 h 760"/>
                <a:gd name="T4" fmla="*/ 144 w 588"/>
                <a:gd name="T5" fmla="*/ 32 h 760"/>
                <a:gd name="T6" fmla="*/ 0 w 588"/>
                <a:gd name="T7" fmla="*/ 89 h 760"/>
                <a:gd name="T8" fmla="*/ 0 w 588"/>
                <a:gd name="T9" fmla="*/ 145 h 760"/>
                <a:gd name="T10" fmla="*/ 151 w 588"/>
                <a:gd name="T11" fmla="*/ 77 h 760"/>
                <a:gd name="T12" fmla="*/ 200 w 588"/>
                <a:gd name="T13" fmla="*/ 73 h 760"/>
                <a:gd name="T14" fmla="*/ 513 w 588"/>
                <a:gd name="T15" fmla="*/ 344 h 760"/>
                <a:gd name="T16" fmla="*/ 249 w 588"/>
                <a:gd name="T17" fmla="*/ 711 h 760"/>
                <a:gd name="T18" fmla="*/ 0 w 588"/>
                <a:gd name="T19" fmla="*/ 642 h 760"/>
                <a:gd name="T20" fmla="*/ 0 w 588"/>
                <a:gd name="T21" fmla="*/ 698 h 760"/>
                <a:gd name="T22" fmla="*/ 200 w 588"/>
                <a:gd name="T23" fmla="*/ 760 h 760"/>
                <a:gd name="T24" fmla="*/ 256 w 588"/>
                <a:gd name="T25" fmla="*/ 755 h 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88" h="760">
                  <a:moveTo>
                    <a:pt x="256" y="755"/>
                  </a:moveTo>
                  <a:cubicBezTo>
                    <a:pt x="453" y="724"/>
                    <a:pt x="588" y="536"/>
                    <a:pt x="557" y="337"/>
                  </a:cubicBezTo>
                  <a:cubicBezTo>
                    <a:pt x="526" y="137"/>
                    <a:pt x="340" y="0"/>
                    <a:pt x="144" y="32"/>
                  </a:cubicBezTo>
                  <a:cubicBezTo>
                    <a:pt x="90" y="40"/>
                    <a:pt x="42" y="60"/>
                    <a:pt x="0" y="89"/>
                  </a:cubicBezTo>
                  <a:cubicBezTo>
                    <a:pt x="0" y="145"/>
                    <a:pt x="0" y="145"/>
                    <a:pt x="0" y="145"/>
                  </a:cubicBezTo>
                  <a:cubicBezTo>
                    <a:pt x="42" y="110"/>
                    <a:pt x="93" y="86"/>
                    <a:pt x="151" y="77"/>
                  </a:cubicBezTo>
                  <a:cubicBezTo>
                    <a:pt x="167" y="74"/>
                    <a:pt x="184" y="73"/>
                    <a:pt x="200" y="73"/>
                  </a:cubicBezTo>
                  <a:cubicBezTo>
                    <a:pt x="353" y="73"/>
                    <a:pt x="488" y="186"/>
                    <a:pt x="513" y="344"/>
                  </a:cubicBezTo>
                  <a:cubicBezTo>
                    <a:pt x="540" y="518"/>
                    <a:pt x="422" y="683"/>
                    <a:pt x="249" y="711"/>
                  </a:cubicBezTo>
                  <a:cubicBezTo>
                    <a:pt x="157" y="725"/>
                    <a:pt x="67" y="698"/>
                    <a:pt x="0" y="642"/>
                  </a:cubicBezTo>
                  <a:cubicBezTo>
                    <a:pt x="0" y="698"/>
                    <a:pt x="0" y="698"/>
                    <a:pt x="0" y="698"/>
                  </a:cubicBezTo>
                  <a:cubicBezTo>
                    <a:pt x="58" y="737"/>
                    <a:pt x="127" y="760"/>
                    <a:pt x="200" y="760"/>
                  </a:cubicBezTo>
                  <a:cubicBezTo>
                    <a:pt x="218" y="760"/>
                    <a:pt x="237" y="758"/>
                    <a:pt x="256" y="7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5" name="Freeform 11">
              <a:extLst>
                <a:ext uri="{FF2B5EF4-FFF2-40B4-BE49-F238E27FC236}">
                  <a16:creationId xmlns="" xmlns:a16="http://schemas.microsoft.com/office/drawing/2014/main" id="{A075CFFF-1CDB-4046-8BE1-E662200F4212}"/>
                </a:ext>
              </a:extLst>
            </p:cNvPr>
            <p:cNvSpPr>
              <a:spLocks/>
            </p:cNvSpPr>
            <p:nvPr userDrawn="1"/>
          </p:nvSpPr>
          <p:spPr bwMode="auto">
            <a:xfrm>
              <a:off x="5866" y="2317"/>
              <a:ext cx="792" cy="930"/>
            </a:xfrm>
            <a:custGeom>
              <a:avLst/>
              <a:gdLst>
                <a:gd name="T0" fmla="*/ 40 w 478"/>
                <a:gd name="T1" fmla="*/ 505 h 558"/>
                <a:gd name="T2" fmla="*/ 199 w 478"/>
                <a:gd name="T3" fmla="*/ 558 h 558"/>
                <a:gd name="T4" fmla="*/ 241 w 478"/>
                <a:gd name="T5" fmla="*/ 555 h 558"/>
                <a:gd name="T6" fmla="*/ 418 w 478"/>
                <a:gd name="T7" fmla="*/ 445 h 558"/>
                <a:gd name="T8" fmla="*/ 467 w 478"/>
                <a:gd name="T9" fmla="*/ 240 h 558"/>
                <a:gd name="T10" fmla="*/ 359 w 478"/>
                <a:gd name="T11" fmla="*/ 61 h 558"/>
                <a:gd name="T12" fmla="*/ 157 w 478"/>
                <a:gd name="T13" fmla="*/ 11 h 558"/>
                <a:gd name="T14" fmla="*/ 0 w 478"/>
                <a:gd name="T15" fmla="*/ 97 h 558"/>
                <a:gd name="T16" fmla="*/ 0 w 478"/>
                <a:gd name="T17" fmla="*/ 174 h 558"/>
                <a:gd name="T18" fmla="*/ 164 w 478"/>
                <a:gd name="T19" fmla="*/ 56 h 558"/>
                <a:gd name="T20" fmla="*/ 200 w 478"/>
                <a:gd name="T21" fmla="*/ 53 h 558"/>
                <a:gd name="T22" fmla="*/ 332 w 478"/>
                <a:gd name="T23" fmla="*/ 97 h 558"/>
                <a:gd name="T24" fmla="*/ 423 w 478"/>
                <a:gd name="T25" fmla="*/ 247 h 558"/>
                <a:gd name="T26" fmla="*/ 382 w 478"/>
                <a:gd name="T27" fmla="*/ 418 h 558"/>
                <a:gd name="T28" fmla="*/ 234 w 478"/>
                <a:gd name="T29" fmla="*/ 510 h 558"/>
                <a:gd name="T30" fmla="*/ 66 w 478"/>
                <a:gd name="T31" fmla="*/ 469 h 558"/>
                <a:gd name="T32" fmla="*/ 0 w 478"/>
                <a:gd name="T33" fmla="*/ 392 h 558"/>
                <a:gd name="T34" fmla="*/ 0 w 478"/>
                <a:gd name="T35" fmla="*/ 469 h 558"/>
                <a:gd name="T36" fmla="*/ 40 w 478"/>
                <a:gd name="T37" fmla="*/ 505 h 5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78" h="558">
                  <a:moveTo>
                    <a:pt x="40" y="505"/>
                  </a:moveTo>
                  <a:cubicBezTo>
                    <a:pt x="87" y="540"/>
                    <a:pt x="142" y="558"/>
                    <a:pt x="199" y="558"/>
                  </a:cubicBezTo>
                  <a:cubicBezTo>
                    <a:pt x="213" y="558"/>
                    <a:pt x="227" y="557"/>
                    <a:pt x="241" y="555"/>
                  </a:cubicBezTo>
                  <a:cubicBezTo>
                    <a:pt x="313" y="543"/>
                    <a:pt x="376" y="504"/>
                    <a:pt x="418" y="445"/>
                  </a:cubicBezTo>
                  <a:cubicBezTo>
                    <a:pt x="461" y="385"/>
                    <a:pt x="478" y="312"/>
                    <a:pt x="467" y="240"/>
                  </a:cubicBezTo>
                  <a:cubicBezTo>
                    <a:pt x="456" y="168"/>
                    <a:pt x="417" y="104"/>
                    <a:pt x="359" y="61"/>
                  </a:cubicBezTo>
                  <a:cubicBezTo>
                    <a:pt x="300" y="17"/>
                    <a:pt x="228" y="0"/>
                    <a:pt x="157" y="11"/>
                  </a:cubicBezTo>
                  <a:cubicBezTo>
                    <a:pt x="94" y="21"/>
                    <a:pt x="40" y="53"/>
                    <a:pt x="0" y="97"/>
                  </a:cubicBezTo>
                  <a:cubicBezTo>
                    <a:pt x="0" y="174"/>
                    <a:pt x="0" y="174"/>
                    <a:pt x="0" y="174"/>
                  </a:cubicBezTo>
                  <a:cubicBezTo>
                    <a:pt x="32" y="113"/>
                    <a:pt x="91" y="68"/>
                    <a:pt x="164" y="56"/>
                  </a:cubicBezTo>
                  <a:cubicBezTo>
                    <a:pt x="176" y="54"/>
                    <a:pt x="188" y="53"/>
                    <a:pt x="200" y="53"/>
                  </a:cubicBezTo>
                  <a:cubicBezTo>
                    <a:pt x="247" y="53"/>
                    <a:pt x="293" y="68"/>
                    <a:pt x="332" y="97"/>
                  </a:cubicBezTo>
                  <a:cubicBezTo>
                    <a:pt x="381" y="133"/>
                    <a:pt x="413" y="187"/>
                    <a:pt x="423" y="247"/>
                  </a:cubicBezTo>
                  <a:cubicBezTo>
                    <a:pt x="432" y="308"/>
                    <a:pt x="418" y="368"/>
                    <a:pt x="382" y="418"/>
                  </a:cubicBezTo>
                  <a:cubicBezTo>
                    <a:pt x="347" y="468"/>
                    <a:pt x="294" y="500"/>
                    <a:pt x="234" y="510"/>
                  </a:cubicBezTo>
                  <a:cubicBezTo>
                    <a:pt x="175" y="519"/>
                    <a:pt x="115" y="505"/>
                    <a:pt x="66" y="469"/>
                  </a:cubicBezTo>
                  <a:cubicBezTo>
                    <a:pt x="38" y="448"/>
                    <a:pt x="16" y="422"/>
                    <a:pt x="0" y="392"/>
                  </a:cubicBezTo>
                  <a:cubicBezTo>
                    <a:pt x="0" y="469"/>
                    <a:pt x="0" y="469"/>
                    <a:pt x="0" y="469"/>
                  </a:cubicBezTo>
                  <a:cubicBezTo>
                    <a:pt x="12" y="482"/>
                    <a:pt x="25" y="494"/>
                    <a:pt x="40" y="50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6" name="Freeform 12">
              <a:extLst>
                <a:ext uri="{FF2B5EF4-FFF2-40B4-BE49-F238E27FC236}">
                  <a16:creationId xmlns="" xmlns:a16="http://schemas.microsoft.com/office/drawing/2014/main" id="{594B8214-B1D5-46E3-B0AD-9201A9737CA7}"/>
                </a:ext>
              </a:extLst>
            </p:cNvPr>
            <p:cNvSpPr>
              <a:spLocks noEditPoints="1"/>
            </p:cNvSpPr>
            <p:nvPr userDrawn="1"/>
          </p:nvSpPr>
          <p:spPr bwMode="auto">
            <a:xfrm>
              <a:off x="5883" y="2456"/>
              <a:ext cx="623" cy="641"/>
            </a:xfrm>
            <a:custGeom>
              <a:avLst/>
              <a:gdLst>
                <a:gd name="T0" fmla="*/ 188 w 376"/>
                <a:gd name="T1" fmla="*/ 385 h 385"/>
                <a:gd name="T2" fmla="*/ 217 w 376"/>
                <a:gd name="T3" fmla="*/ 383 h 385"/>
                <a:gd name="T4" fmla="*/ 336 w 376"/>
                <a:gd name="T5" fmla="*/ 308 h 385"/>
                <a:gd name="T6" fmla="*/ 369 w 376"/>
                <a:gd name="T7" fmla="*/ 170 h 385"/>
                <a:gd name="T8" fmla="*/ 160 w 376"/>
                <a:gd name="T9" fmla="*/ 16 h 385"/>
                <a:gd name="T10" fmla="*/ 41 w 376"/>
                <a:gd name="T11" fmla="*/ 90 h 385"/>
                <a:gd name="T12" fmla="*/ 8 w 376"/>
                <a:gd name="T13" fmla="*/ 228 h 385"/>
                <a:gd name="T14" fmla="*/ 188 w 376"/>
                <a:gd name="T15" fmla="*/ 385 h 385"/>
                <a:gd name="T16" fmla="*/ 77 w 376"/>
                <a:gd name="T17" fmla="*/ 117 h 385"/>
                <a:gd name="T18" fmla="*/ 167 w 376"/>
                <a:gd name="T19" fmla="*/ 61 h 385"/>
                <a:gd name="T20" fmla="*/ 188 w 376"/>
                <a:gd name="T21" fmla="*/ 59 h 385"/>
                <a:gd name="T22" fmla="*/ 324 w 376"/>
                <a:gd name="T23" fmla="*/ 177 h 385"/>
                <a:gd name="T24" fmla="*/ 300 w 376"/>
                <a:gd name="T25" fmla="*/ 282 h 385"/>
                <a:gd name="T26" fmla="*/ 210 w 376"/>
                <a:gd name="T27" fmla="*/ 338 h 385"/>
                <a:gd name="T28" fmla="*/ 52 w 376"/>
                <a:gd name="T29" fmla="*/ 221 h 385"/>
                <a:gd name="T30" fmla="*/ 77 w 376"/>
                <a:gd name="T31" fmla="*/ 117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76" h="385">
                  <a:moveTo>
                    <a:pt x="188" y="385"/>
                  </a:moveTo>
                  <a:cubicBezTo>
                    <a:pt x="198" y="385"/>
                    <a:pt x="207" y="384"/>
                    <a:pt x="217" y="383"/>
                  </a:cubicBezTo>
                  <a:cubicBezTo>
                    <a:pt x="265" y="375"/>
                    <a:pt x="307" y="348"/>
                    <a:pt x="336" y="308"/>
                  </a:cubicBezTo>
                  <a:cubicBezTo>
                    <a:pt x="364" y="268"/>
                    <a:pt x="376" y="219"/>
                    <a:pt x="369" y="170"/>
                  </a:cubicBezTo>
                  <a:cubicBezTo>
                    <a:pt x="353" y="69"/>
                    <a:pt x="259" y="0"/>
                    <a:pt x="160" y="16"/>
                  </a:cubicBezTo>
                  <a:cubicBezTo>
                    <a:pt x="112" y="23"/>
                    <a:pt x="70" y="50"/>
                    <a:pt x="41" y="90"/>
                  </a:cubicBezTo>
                  <a:cubicBezTo>
                    <a:pt x="12" y="130"/>
                    <a:pt x="0" y="179"/>
                    <a:pt x="8" y="228"/>
                  </a:cubicBezTo>
                  <a:cubicBezTo>
                    <a:pt x="22" y="319"/>
                    <a:pt x="100" y="385"/>
                    <a:pt x="188" y="385"/>
                  </a:cubicBezTo>
                  <a:close/>
                  <a:moveTo>
                    <a:pt x="77" y="117"/>
                  </a:moveTo>
                  <a:cubicBezTo>
                    <a:pt x="99" y="86"/>
                    <a:pt x="131" y="66"/>
                    <a:pt x="167" y="61"/>
                  </a:cubicBezTo>
                  <a:cubicBezTo>
                    <a:pt x="174" y="60"/>
                    <a:pt x="181" y="59"/>
                    <a:pt x="188" y="59"/>
                  </a:cubicBezTo>
                  <a:cubicBezTo>
                    <a:pt x="255" y="59"/>
                    <a:pt x="314" y="108"/>
                    <a:pt x="324" y="177"/>
                  </a:cubicBezTo>
                  <a:cubicBezTo>
                    <a:pt x="330" y="214"/>
                    <a:pt x="321" y="251"/>
                    <a:pt x="300" y="282"/>
                  </a:cubicBezTo>
                  <a:cubicBezTo>
                    <a:pt x="278" y="312"/>
                    <a:pt x="246" y="332"/>
                    <a:pt x="210" y="338"/>
                  </a:cubicBezTo>
                  <a:cubicBezTo>
                    <a:pt x="135" y="350"/>
                    <a:pt x="64" y="297"/>
                    <a:pt x="52" y="221"/>
                  </a:cubicBezTo>
                  <a:cubicBezTo>
                    <a:pt x="47" y="184"/>
                    <a:pt x="55" y="147"/>
                    <a:pt x="77" y="1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7" name="Freeform 13">
              <a:extLst>
                <a:ext uri="{FF2B5EF4-FFF2-40B4-BE49-F238E27FC236}">
                  <a16:creationId xmlns="" xmlns:a16="http://schemas.microsoft.com/office/drawing/2014/main" id="{3D4F6C9F-675F-489F-8ACE-D5F2B1C8A5CB}"/>
                </a:ext>
              </a:extLst>
            </p:cNvPr>
            <p:cNvSpPr>
              <a:spLocks/>
            </p:cNvSpPr>
            <p:nvPr userDrawn="1"/>
          </p:nvSpPr>
          <p:spPr bwMode="auto">
            <a:xfrm>
              <a:off x="6529" y="462"/>
              <a:ext cx="1174" cy="1544"/>
            </a:xfrm>
            <a:custGeom>
              <a:avLst/>
              <a:gdLst>
                <a:gd name="T0" fmla="*/ 394 w 709"/>
                <a:gd name="T1" fmla="*/ 18 h 926"/>
                <a:gd name="T2" fmla="*/ 100 w 709"/>
                <a:gd name="T3" fmla="*/ 201 h 926"/>
                <a:gd name="T4" fmla="*/ 19 w 709"/>
                <a:gd name="T5" fmla="*/ 540 h 926"/>
                <a:gd name="T6" fmla="*/ 199 w 709"/>
                <a:gd name="T7" fmla="*/ 838 h 926"/>
                <a:gd name="T8" fmla="*/ 464 w 709"/>
                <a:gd name="T9" fmla="*/ 926 h 926"/>
                <a:gd name="T10" fmla="*/ 535 w 709"/>
                <a:gd name="T11" fmla="*/ 920 h 926"/>
                <a:gd name="T12" fmla="*/ 709 w 709"/>
                <a:gd name="T13" fmla="*/ 853 h 926"/>
                <a:gd name="T14" fmla="*/ 709 w 709"/>
                <a:gd name="T15" fmla="*/ 798 h 926"/>
                <a:gd name="T16" fmla="*/ 528 w 709"/>
                <a:gd name="T17" fmla="*/ 875 h 926"/>
                <a:gd name="T18" fmla="*/ 226 w 709"/>
                <a:gd name="T19" fmla="*/ 801 h 926"/>
                <a:gd name="T20" fmla="*/ 63 w 709"/>
                <a:gd name="T21" fmla="*/ 533 h 926"/>
                <a:gd name="T22" fmla="*/ 401 w 709"/>
                <a:gd name="T23" fmla="*/ 63 h 926"/>
                <a:gd name="T24" fmla="*/ 465 w 709"/>
                <a:gd name="T25" fmla="*/ 58 h 926"/>
                <a:gd name="T26" fmla="*/ 709 w 709"/>
                <a:gd name="T27" fmla="*/ 141 h 926"/>
                <a:gd name="T28" fmla="*/ 709 w 709"/>
                <a:gd name="T29" fmla="*/ 86 h 926"/>
                <a:gd name="T30" fmla="*/ 394 w 709"/>
                <a:gd name="T31" fmla="*/ 18 h 9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09" h="926">
                  <a:moveTo>
                    <a:pt x="394" y="18"/>
                  </a:moveTo>
                  <a:cubicBezTo>
                    <a:pt x="275" y="37"/>
                    <a:pt x="171" y="102"/>
                    <a:pt x="100" y="201"/>
                  </a:cubicBezTo>
                  <a:cubicBezTo>
                    <a:pt x="29" y="299"/>
                    <a:pt x="0" y="420"/>
                    <a:pt x="19" y="540"/>
                  </a:cubicBezTo>
                  <a:cubicBezTo>
                    <a:pt x="38" y="660"/>
                    <a:pt x="102" y="766"/>
                    <a:pt x="199" y="838"/>
                  </a:cubicBezTo>
                  <a:cubicBezTo>
                    <a:pt x="277" y="896"/>
                    <a:pt x="369" y="926"/>
                    <a:pt x="464" y="926"/>
                  </a:cubicBezTo>
                  <a:cubicBezTo>
                    <a:pt x="487" y="926"/>
                    <a:pt x="511" y="924"/>
                    <a:pt x="535" y="920"/>
                  </a:cubicBezTo>
                  <a:cubicBezTo>
                    <a:pt x="598" y="910"/>
                    <a:pt x="657" y="887"/>
                    <a:pt x="709" y="853"/>
                  </a:cubicBezTo>
                  <a:cubicBezTo>
                    <a:pt x="709" y="798"/>
                    <a:pt x="709" y="798"/>
                    <a:pt x="709" y="798"/>
                  </a:cubicBezTo>
                  <a:cubicBezTo>
                    <a:pt x="656" y="838"/>
                    <a:pt x="594" y="865"/>
                    <a:pt x="528" y="875"/>
                  </a:cubicBezTo>
                  <a:cubicBezTo>
                    <a:pt x="421" y="892"/>
                    <a:pt x="313" y="866"/>
                    <a:pt x="226" y="801"/>
                  </a:cubicBezTo>
                  <a:cubicBezTo>
                    <a:pt x="138" y="737"/>
                    <a:pt x="80" y="641"/>
                    <a:pt x="63" y="533"/>
                  </a:cubicBezTo>
                  <a:cubicBezTo>
                    <a:pt x="28" y="309"/>
                    <a:pt x="180" y="98"/>
                    <a:pt x="401" y="63"/>
                  </a:cubicBezTo>
                  <a:cubicBezTo>
                    <a:pt x="422" y="59"/>
                    <a:pt x="444" y="58"/>
                    <a:pt x="465" y="58"/>
                  </a:cubicBezTo>
                  <a:cubicBezTo>
                    <a:pt x="555" y="58"/>
                    <a:pt x="640" y="88"/>
                    <a:pt x="709" y="141"/>
                  </a:cubicBezTo>
                  <a:cubicBezTo>
                    <a:pt x="709" y="86"/>
                    <a:pt x="709" y="86"/>
                    <a:pt x="709" y="86"/>
                  </a:cubicBezTo>
                  <a:cubicBezTo>
                    <a:pt x="619" y="27"/>
                    <a:pt x="508" y="0"/>
                    <a:pt x="394"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8" name="Freeform 14">
              <a:extLst>
                <a:ext uri="{FF2B5EF4-FFF2-40B4-BE49-F238E27FC236}">
                  <a16:creationId xmlns="" xmlns:a16="http://schemas.microsoft.com/office/drawing/2014/main" id="{514149DE-1AF7-42F5-B349-B0591B6A7E30}"/>
                </a:ext>
              </a:extLst>
            </p:cNvPr>
            <p:cNvSpPr>
              <a:spLocks/>
            </p:cNvSpPr>
            <p:nvPr userDrawn="1"/>
          </p:nvSpPr>
          <p:spPr bwMode="auto">
            <a:xfrm>
              <a:off x="5866" y="1807"/>
              <a:ext cx="1251" cy="1895"/>
            </a:xfrm>
            <a:custGeom>
              <a:avLst/>
              <a:gdLst>
                <a:gd name="T0" fmla="*/ 283 w 755"/>
                <a:gd name="T1" fmla="*/ 1131 h 1137"/>
                <a:gd name="T2" fmla="*/ 635 w 755"/>
                <a:gd name="T3" fmla="*/ 911 h 1137"/>
                <a:gd name="T4" fmla="*/ 732 w 755"/>
                <a:gd name="T5" fmla="*/ 503 h 1137"/>
                <a:gd name="T6" fmla="*/ 115 w 755"/>
                <a:gd name="T7" fmla="*/ 47 h 1137"/>
                <a:gd name="T8" fmla="*/ 0 w 755"/>
                <a:gd name="T9" fmla="*/ 79 h 1137"/>
                <a:gd name="T10" fmla="*/ 0 w 755"/>
                <a:gd name="T11" fmla="*/ 128 h 1137"/>
                <a:gd name="T12" fmla="*/ 122 w 755"/>
                <a:gd name="T13" fmla="*/ 92 h 1137"/>
                <a:gd name="T14" fmla="*/ 200 w 755"/>
                <a:gd name="T15" fmla="*/ 86 h 1137"/>
                <a:gd name="T16" fmla="*/ 688 w 755"/>
                <a:gd name="T17" fmla="*/ 510 h 1137"/>
                <a:gd name="T18" fmla="*/ 599 w 755"/>
                <a:gd name="T19" fmla="*/ 885 h 1137"/>
                <a:gd name="T20" fmla="*/ 276 w 755"/>
                <a:gd name="T21" fmla="*/ 1086 h 1137"/>
                <a:gd name="T22" fmla="*/ 0 w 755"/>
                <a:gd name="T23" fmla="*/ 1049 h 1137"/>
                <a:gd name="T24" fmla="*/ 0 w 755"/>
                <a:gd name="T25" fmla="*/ 1098 h 1137"/>
                <a:gd name="T26" fmla="*/ 199 w 755"/>
                <a:gd name="T27" fmla="*/ 1137 h 1137"/>
                <a:gd name="T28" fmla="*/ 283 w 755"/>
                <a:gd name="T29" fmla="*/ 1131 h 1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55" h="1137">
                  <a:moveTo>
                    <a:pt x="283" y="1131"/>
                  </a:moveTo>
                  <a:cubicBezTo>
                    <a:pt x="426" y="1108"/>
                    <a:pt x="551" y="1030"/>
                    <a:pt x="635" y="911"/>
                  </a:cubicBezTo>
                  <a:cubicBezTo>
                    <a:pt x="720" y="793"/>
                    <a:pt x="755" y="648"/>
                    <a:pt x="732" y="503"/>
                  </a:cubicBezTo>
                  <a:cubicBezTo>
                    <a:pt x="686" y="205"/>
                    <a:pt x="409" y="0"/>
                    <a:pt x="115" y="47"/>
                  </a:cubicBezTo>
                  <a:cubicBezTo>
                    <a:pt x="75" y="54"/>
                    <a:pt x="36" y="64"/>
                    <a:pt x="0" y="79"/>
                  </a:cubicBezTo>
                  <a:cubicBezTo>
                    <a:pt x="0" y="128"/>
                    <a:pt x="0" y="128"/>
                    <a:pt x="0" y="128"/>
                  </a:cubicBezTo>
                  <a:cubicBezTo>
                    <a:pt x="38" y="111"/>
                    <a:pt x="79" y="99"/>
                    <a:pt x="122" y="92"/>
                  </a:cubicBezTo>
                  <a:cubicBezTo>
                    <a:pt x="148" y="88"/>
                    <a:pt x="174" y="86"/>
                    <a:pt x="200" y="86"/>
                  </a:cubicBezTo>
                  <a:cubicBezTo>
                    <a:pt x="439" y="86"/>
                    <a:pt x="650" y="263"/>
                    <a:pt x="688" y="510"/>
                  </a:cubicBezTo>
                  <a:cubicBezTo>
                    <a:pt x="709" y="643"/>
                    <a:pt x="677" y="776"/>
                    <a:pt x="599" y="885"/>
                  </a:cubicBezTo>
                  <a:cubicBezTo>
                    <a:pt x="521" y="994"/>
                    <a:pt x="407" y="1065"/>
                    <a:pt x="276" y="1086"/>
                  </a:cubicBezTo>
                  <a:cubicBezTo>
                    <a:pt x="179" y="1101"/>
                    <a:pt x="84" y="1087"/>
                    <a:pt x="0" y="1049"/>
                  </a:cubicBezTo>
                  <a:cubicBezTo>
                    <a:pt x="0" y="1098"/>
                    <a:pt x="0" y="1098"/>
                    <a:pt x="0" y="1098"/>
                  </a:cubicBezTo>
                  <a:cubicBezTo>
                    <a:pt x="62" y="1124"/>
                    <a:pt x="129" y="1137"/>
                    <a:pt x="199" y="1137"/>
                  </a:cubicBezTo>
                  <a:cubicBezTo>
                    <a:pt x="227" y="1137"/>
                    <a:pt x="255" y="1135"/>
                    <a:pt x="283" y="113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9" name="Freeform 15">
              <a:extLst>
                <a:ext uri="{FF2B5EF4-FFF2-40B4-BE49-F238E27FC236}">
                  <a16:creationId xmlns="" xmlns:a16="http://schemas.microsoft.com/office/drawing/2014/main" id="{4850BFB9-04E2-4914-93EB-67735F5065AA}"/>
                </a:ext>
              </a:extLst>
            </p:cNvPr>
            <p:cNvSpPr>
              <a:spLocks/>
            </p:cNvSpPr>
            <p:nvPr userDrawn="1"/>
          </p:nvSpPr>
          <p:spPr bwMode="auto">
            <a:xfrm>
              <a:off x="5866" y="1969"/>
              <a:ext cx="1133" cy="1578"/>
            </a:xfrm>
            <a:custGeom>
              <a:avLst/>
              <a:gdLst>
                <a:gd name="T0" fmla="*/ 270 w 684"/>
                <a:gd name="T1" fmla="*/ 941 h 947"/>
                <a:gd name="T2" fmla="*/ 645 w 684"/>
                <a:gd name="T3" fmla="*/ 419 h 947"/>
                <a:gd name="T4" fmla="*/ 130 w 684"/>
                <a:gd name="T5" fmla="*/ 39 h 947"/>
                <a:gd name="T6" fmla="*/ 0 w 684"/>
                <a:gd name="T7" fmla="*/ 81 h 947"/>
                <a:gd name="T8" fmla="*/ 0 w 684"/>
                <a:gd name="T9" fmla="*/ 132 h 947"/>
                <a:gd name="T10" fmla="*/ 136 w 684"/>
                <a:gd name="T11" fmla="*/ 84 h 947"/>
                <a:gd name="T12" fmla="*/ 200 w 684"/>
                <a:gd name="T13" fmla="*/ 79 h 947"/>
                <a:gd name="T14" fmla="*/ 601 w 684"/>
                <a:gd name="T15" fmla="*/ 426 h 947"/>
                <a:gd name="T16" fmla="*/ 263 w 684"/>
                <a:gd name="T17" fmla="*/ 896 h 947"/>
                <a:gd name="T18" fmla="*/ 0 w 684"/>
                <a:gd name="T19" fmla="*/ 848 h 947"/>
                <a:gd name="T20" fmla="*/ 0 w 684"/>
                <a:gd name="T21" fmla="*/ 899 h 947"/>
                <a:gd name="T22" fmla="*/ 200 w 684"/>
                <a:gd name="T23" fmla="*/ 947 h 947"/>
                <a:gd name="T24" fmla="*/ 270 w 684"/>
                <a:gd name="T25" fmla="*/ 941 h 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84" h="947">
                  <a:moveTo>
                    <a:pt x="270" y="941"/>
                  </a:moveTo>
                  <a:cubicBezTo>
                    <a:pt x="516" y="902"/>
                    <a:pt x="684" y="668"/>
                    <a:pt x="645" y="419"/>
                  </a:cubicBezTo>
                  <a:cubicBezTo>
                    <a:pt x="606" y="171"/>
                    <a:pt x="375" y="0"/>
                    <a:pt x="130" y="39"/>
                  </a:cubicBezTo>
                  <a:cubicBezTo>
                    <a:pt x="83" y="47"/>
                    <a:pt x="40" y="61"/>
                    <a:pt x="0" y="81"/>
                  </a:cubicBezTo>
                  <a:cubicBezTo>
                    <a:pt x="0" y="132"/>
                    <a:pt x="0" y="132"/>
                    <a:pt x="0" y="132"/>
                  </a:cubicBezTo>
                  <a:cubicBezTo>
                    <a:pt x="41" y="109"/>
                    <a:pt x="87" y="92"/>
                    <a:pt x="136" y="84"/>
                  </a:cubicBezTo>
                  <a:cubicBezTo>
                    <a:pt x="158" y="81"/>
                    <a:pt x="179" y="79"/>
                    <a:pt x="200" y="79"/>
                  </a:cubicBezTo>
                  <a:cubicBezTo>
                    <a:pt x="396" y="79"/>
                    <a:pt x="569" y="224"/>
                    <a:pt x="601" y="426"/>
                  </a:cubicBezTo>
                  <a:cubicBezTo>
                    <a:pt x="636" y="650"/>
                    <a:pt x="484" y="861"/>
                    <a:pt x="263" y="896"/>
                  </a:cubicBezTo>
                  <a:cubicBezTo>
                    <a:pt x="169" y="912"/>
                    <a:pt x="77" y="892"/>
                    <a:pt x="0" y="848"/>
                  </a:cubicBezTo>
                  <a:cubicBezTo>
                    <a:pt x="0" y="899"/>
                    <a:pt x="0" y="899"/>
                    <a:pt x="0" y="899"/>
                  </a:cubicBezTo>
                  <a:cubicBezTo>
                    <a:pt x="61" y="930"/>
                    <a:pt x="129" y="947"/>
                    <a:pt x="200" y="947"/>
                  </a:cubicBezTo>
                  <a:cubicBezTo>
                    <a:pt x="223" y="947"/>
                    <a:pt x="246" y="945"/>
                    <a:pt x="270" y="9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0" name="Freeform 16">
              <a:extLst>
                <a:ext uri="{FF2B5EF4-FFF2-40B4-BE49-F238E27FC236}">
                  <a16:creationId xmlns="" xmlns:a16="http://schemas.microsoft.com/office/drawing/2014/main" id="{85E11617-205F-42CF-A64B-7F65D835345E}"/>
                </a:ext>
              </a:extLst>
            </p:cNvPr>
            <p:cNvSpPr>
              <a:spLocks/>
            </p:cNvSpPr>
            <p:nvPr userDrawn="1"/>
          </p:nvSpPr>
          <p:spPr bwMode="auto">
            <a:xfrm>
              <a:off x="6905" y="3147"/>
              <a:ext cx="798" cy="1169"/>
            </a:xfrm>
            <a:custGeom>
              <a:avLst/>
              <a:gdLst>
                <a:gd name="T0" fmla="*/ 39 w 482"/>
                <a:gd name="T1" fmla="*/ 529 h 701"/>
                <a:gd name="T2" fmla="*/ 102 w 482"/>
                <a:gd name="T3" fmla="*/ 701 h 701"/>
                <a:gd name="T4" fmla="*/ 156 w 482"/>
                <a:gd name="T5" fmla="*/ 701 h 701"/>
                <a:gd name="T6" fmla="*/ 83 w 482"/>
                <a:gd name="T7" fmla="*/ 522 h 701"/>
                <a:gd name="T8" fmla="*/ 420 w 482"/>
                <a:gd name="T9" fmla="*/ 50 h 701"/>
                <a:gd name="T10" fmla="*/ 482 w 482"/>
                <a:gd name="T11" fmla="*/ 45 h 701"/>
                <a:gd name="T12" fmla="*/ 482 w 482"/>
                <a:gd name="T13" fmla="*/ 0 h 701"/>
                <a:gd name="T14" fmla="*/ 414 w 482"/>
                <a:gd name="T15" fmla="*/ 5 h 701"/>
                <a:gd name="T16" fmla="*/ 39 w 482"/>
                <a:gd name="T17" fmla="*/ 529 h 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2" h="701">
                  <a:moveTo>
                    <a:pt x="39" y="529"/>
                  </a:moveTo>
                  <a:cubicBezTo>
                    <a:pt x="48" y="591"/>
                    <a:pt x="70" y="649"/>
                    <a:pt x="102" y="701"/>
                  </a:cubicBezTo>
                  <a:cubicBezTo>
                    <a:pt x="156" y="701"/>
                    <a:pt x="156" y="701"/>
                    <a:pt x="156" y="701"/>
                  </a:cubicBezTo>
                  <a:cubicBezTo>
                    <a:pt x="118" y="648"/>
                    <a:pt x="93" y="587"/>
                    <a:pt x="83" y="522"/>
                  </a:cubicBezTo>
                  <a:cubicBezTo>
                    <a:pt x="48" y="297"/>
                    <a:pt x="199" y="86"/>
                    <a:pt x="420" y="50"/>
                  </a:cubicBezTo>
                  <a:cubicBezTo>
                    <a:pt x="441" y="47"/>
                    <a:pt x="462" y="45"/>
                    <a:pt x="482" y="45"/>
                  </a:cubicBezTo>
                  <a:cubicBezTo>
                    <a:pt x="482" y="0"/>
                    <a:pt x="482" y="0"/>
                    <a:pt x="482" y="0"/>
                  </a:cubicBezTo>
                  <a:cubicBezTo>
                    <a:pt x="459" y="0"/>
                    <a:pt x="437" y="2"/>
                    <a:pt x="414" y="5"/>
                  </a:cubicBezTo>
                  <a:cubicBezTo>
                    <a:pt x="168" y="45"/>
                    <a:pt x="0" y="279"/>
                    <a:pt x="39" y="5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1" name="Freeform 17">
              <a:extLst>
                <a:ext uri="{FF2B5EF4-FFF2-40B4-BE49-F238E27FC236}">
                  <a16:creationId xmlns="" xmlns:a16="http://schemas.microsoft.com/office/drawing/2014/main" id="{2A862574-10A5-4497-819B-1F4A871CFAEF}"/>
                </a:ext>
              </a:extLst>
            </p:cNvPr>
            <p:cNvSpPr>
              <a:spLocks noEditPoints="1"/>
            </p:cNvSpPr>
            <p:nvPr userDrawn="1"/>
          </p:nvSpPr>
          <p:spPr bwMode="auto">
            <a:xfrm>
              <a:off x="7246" y="2311"/>
              <a:ext cx="457" cy="535"/>
            </a:xfrm>
            <a:custGeom>
              <a:avLst/>
              <a:gdLst>
                <a:gd name="T0" fmla="*/ 269 w 276"/>
                <a:gd name="T1" fmla="*/ 0 h 321"/>
                <a:gd name="T2" fmla="*/ 240 w 276"/>
                <a:gd name="T3" fmla="*/ 10 h 321"/>
                <a:gd name="T4" fmla="*/ 136 w 276"/>
                <a:gd name="T5" fmla="*/ 35 h 321"/>
                <a:gd name="T6" fmla="*/ 31 w 276"/>
                <a:gd name="T7" fmla="*/ 44 h 321"/>
                <a:gd name="T8" fmla="*/ 30 w 276"/>
                <a:gd name="T9" fmla="*/ 44 h 321"/>
                <a:gd name="T10" fmla="*/ 0 w 276"/>
                <a:gd name="T11" fmla="*/ 44 h 321"/>
                <a:gd name="T12" fmla="*/ 9 w 276"/>
                <a:gd name="T13" fmla="*/ 74 h 321"/>
                <a:gd name="T14" fmla="*/ 34 w 276"/>
                <a:gd name="T15" fmla="*/ 180 h 321"/>
                <a:gd name="T16" fmla="*/ 42 w 276"/>
                <a:gd name="T17" fmla="*/ 289 h 321"/>
                <a:gd name="T18" fmla="*/ 42 w 276"/>
                <a:gd name="T19" fmla="*/ 321 h 321"/>
                <a:gd name="T20" fmla="*/ 71 w 276"/>
                <a:gd name="T21" fmla="*/ 311 h 321"/>
                <a:gd name="T22" fmla="*/ 175 w 276"/>
                <a:gd name="T23" fmla="*/ 285 h 321"/>
                <a:gd name="T24" fmla="*/ 276 w 276"/>
                <a:gd name="T25" fmla="*/ 277 h 321"/>
                <a:gd name="T26" fmla="*/ 276 w 276"/>
                <a:gd name="T27" fmla="*/ 132 h 321"/>
                <a:gd name="T28" fmla="*/ 269 w 276"/>
                <a:gd name="T29" fmla="*/ 32 h 321"/>
                <a:gd name="T30" fmla="*/ 269 w 276"/>
                <a:gd name="T31" fmla="*/ 0 h 321"/>
                <a:gd name="T32" fmla="*/ 168 w 276"/>
                <a:gd name="T33" fmla="*/ 240 h 321"/>
                <a:gd name="T34" fmla="*/ 86 w 276"/>
                <a:gd name="T35" fmla="*/ 259 h 321"/>
                <a:gd name="T36" fmla="*/ 78 w 276"/>
                <a:gd name="T37" fmla="*/ 173 h 321"/>
                <a:gd name="T38" fmla="*/ 60 w 276"/>
                <a:gd name="T39" fmla="*/ 89 h 321"/>
                <a:gd name="T40" fmla="*/ 143 w 276"/>
                <a:gd name="T41" fmla="*/ 81 h 321"/>
                <a:gd name="T42" fmla="*/ 225 w 276"/>
                <a:gd name="T43" fmla="*/ 62 h 321"/>
                <a:gd name="T44" fmla="*/ 233 w 276"/>
                <a:gd name="T45" fmla="*/ 148 h 321"/>
                <a:gd name="T46" fmla="*/ 251 w 276"/>
                <a:gd name="T47" fmla="*/ 232 h 321"/>
                <a:gd name="T48" fmla="*/ 168 w 276"/>
                <a:gd name="T49" fmla="*/ 240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76" h="321">
                  <a:moveTo>
                    <a:pt x="269" y="0"/>
                  </a:moveTo>
                  <a:cubicBezTo>
                    <a:pt x="240" y="10"/>
                    <a:pt x="240" y="10"/>
                    <a:pt x="240" y="10"/>
                  </a:cubicBezTo>
                  <a:cubicBezTo>
                    <a:pt x="206" y="21"/>
                    <a:pt x="171" y="30"/>
                    <a:pt x="136" y="35"/>
                  </a:cubicBezTo>
                  <a:cubicBezTo>
                    <a:pt x="101" y="41"/>
                    <a:pt x="66" y="44"/>
                    <a:pt x="31" y="44"/>
                  </a:cubicBezTo>
                  <a:cubicBezTo>
                    <a:pt x="31" y="44"/>
                    <a:pt x="31" y="44"/>
                    <a:pt x="30" y="44"/>
                  </a:cubicBezTo>
                  <a:cubicBezTo>
                    <a:pt x="0" y="44"/>
                    <a:pt x="0" y="44"/>
                    <a:pt x="0" y="44"/>
                  </a:cubicBezTo>
                  <a:cubicBezTo>
                    <a:pt x="9" y="74"/>
                    <a:pt x="9" y="74"/>
                    <a:pt x="9" y="74"/>
                  </a:cubicBezTo>
                  <a:cubicBezTo>
                    <a:pt x="20" y="108"/>
                    <a:pt x="28" y="144"/>
                    <a:pt x="34" y="180"/>
                  </a:cubicBezTo>
                  <a:cubicBezTo>
                    <a:pt x="39" y="216"/>
                    <a:pt x="42" y="253"/>
                    <a:pt x="42" y="289"/>
                  </a:cubicBezTo>
                  <a:cubicBezTo>
                    <a:pt x="42" y="321"/>
                    <a:pt x="42" y="321"/>
                    <a:pt x="42" y="321"/>
                  </a:cubicBezTo>
                  <a:cubicBezTo>
                    <a:pt x="71" y="311"/>
                    <a:pt x="71" y="311"/>
                    <a:pt x="71" y="311"/>
                  </a:cubicBezTo>
                  <a:cubicBezTo>
                    <a:pt x="105" y="300"/>
                    <a:pt x="139" y="291"/>
                    <a:pt x="175" y="285"/>
                  </a:cubicBezTo>
                  <a:cubicBezTo>
                    <a:pt x="208" y="280"/>
                    <a:pt x="242" y="277"/>
                    <a:pt x="276" y="277"/>
                  </a:cubicBezTo>
                  <a:cubicBezTo>
                    <a:pt x="276" y="132"/>
                    <a:pt x="276" y="132"/>
                    <a:pt x="276" y="132"/>
                  </a:cubicBezTo>
                  <a:cubicBezTo>
                    <a:pt x="271" y="99"/>
                    <a:pt x="269" y="65"/>
                    <a:pt x="269" y="32"/>
                  </a:cubicBezTo>
                  <a:cubicBezTo>
                    <a:pt x="269" y="0"/>
                    <a:pt x="269" y="0"/>
                    <a:pt x="269" y="0"/>
                  </a:cubicBezTo>
                  <a:close/>
                  <a:moveTo>
                    <a:pt x="168" y="240"/>
                  </a:moveTo>
                  <a:cubicBezTo>
                    <a:pt x="140" y="245"/>
                    <a:pt x="113" y="251"/>
                    <a:pt x="86" y="259"/>
                  </a:cubicBezTo>
                  <a:cubicBezTo>
                    <a:pt x="85" y="230"/>
                    <a:pt x="82" y="201"/>
                    <a:pt x="78" y="173"/>
                  </a:cubicBezTo>
                  <a:cubicBezTo>
                    <a:pt x="73" y="145"/>
                    <a:pt x="67" y="117"/>
                    <a:pt x="60" y="89"/>
                  </a:cubicBezTo>
                  <a:cubicBezTo>
                    <a:pt x="88" y="88"/>
                    <a:pt x="116" y="85"/>
                    <a:pt x="143" y="81"/>
                  </a:cubicBezTo>
                  <a:cubicBezTo>
                    <a:pt x="171" y="76"/>
                    <a:pt x="198" y="70"/>
                    <a:pt x="225" y="62"/>
                  </a:cubicBezTo>
                  <a:cubicBezTo>
                    <a:pt x="226" y="91"/>
                    <a:pt x="229" y="119"/>
                    <a:pt x="233" y="148"/>
                  </a:cubicBezTo>
                  <a:cubicBezTo>
                    <a:pt x="238" y="176"/>
                    <a:pt x="243" y="204"/>
                    <a:pt x="251" y="232"/>
                  </a:cubicBezTo>
                  <a:cubicBezTo>
                    <a:pt x="223" y="233"/>
                    <a:pt x="195" y="236"/>
                    <a:pt x="168" y="2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2" name="Freeform 18">
              <a:extLst>
                <a:ext uri="{FF2B5EF4-FFF2-40B4-BE49-F238E27FC236}">
                  <a16:creationId xmlns="" xmlns:a16="http://schemas.microsoft.com/office/drawing/2014/main" id="{E26F351F-47BB-43F1-B3EC-194A69FD481C}"/>
                </a:ext>
              </a:extLst>
            </p:cNvPr>
            <p:cNvSpPr>
              <a:spLocks/>
            </p:cNvSpPr>
            <p:nvPr userDrawn="1"/>
          </p:nvSpPr>
          <p:spPr bwMode="auto">
            <a:xfrm>
              <a:off x="5866" y="164"/>
              <a:ext cx="1837" cy="1697"/>
            </a:xfrm>
            <a:custGeom>
              <a:avLst/>
              <a:gdLst>
                <a:gd name="T0" fmla="*/ 765 w 1109"/>
                <a:gd name="T1" fmla="*/ 19 h 1018"/>
                <a:gd name="T2" fmla="*/ 242 w 1109"/>
                <a:gd name="T3" fmla="*/ 749 h 1018"/>
                <a:gd name="T4" fmla="*/ 306 w 1109"/>
                <a:gd name="T5" fmla="*/ 946 h 1018"/>
                <a:gd name="T6" fmla="*/ 102 w 1109"/>
                <a:gd name="T7" fmla="*/ 945 h 1018"/>
                <a:gd name="T8" fmla="*/ 0 w 1109"/>
                <a:gd name="T9" fmla="*/ 970 h 1018"/>
                <a:gd name="T10" fmla="*/ 0 w 1109"/>
                <a:gd name="T11" fmla="*/ 1018 h 1018"/>
                <a:gd name="T12" fmla="*/ 108 w 1109"/>
                <a:gd name="T13" fmla="*/ 990 h 1018"/>
                <a:gd name="T14" fmla="*/ 345 w 1109"/>
                <a:gd name="T15" fmla="*/ 1001 h 1018"/>
                <a:gd name="T16" fmla="*/ 399 w 1109"/>
                <a:gd name="T17" fmla="*/ 1016 h 1018"/>
                <a:gd name="T18" fmla="*/ 369 w 1109"/>
                <a:gd name="T19" fmla="*/ 967 h 1018"/>
                <a:gd name="T20" fmla="*/ 286 w 1109"/>
                <a:gd name="T21" fmla="*/ 742 h 1018"/>
                <a:gd name="T22" fmla="*/ 772 w 1109"/>
                <a:gd name="T23" fmla="*/ 64 h 1018"/>
                <a:gd name="T24" fmla="*/ 1109 w 1109"/>
                <a:gd name="T25" fmla="*/ 112 h 1018"/>
                <a:gd name="T26" fmla="*/ 1109 w 1109"/>
                <a:gd name="T27" fmla="*/ 62 h 1018"/>
                <a:gd name="T28" fmla="*/ 765 w 1109"/>
                <a:gd name="T29" fmla="*/ 19 h 10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09" h="1018">
                  <a:moveTo>
                    <a:pt x="765" y="19"/>
                  </a:moveTo>
                  <a:cubicBezTo>
                    <a:pt x="422" y="74"/>
                    <a:pt x="188" y="401"/>
                    <a:pt x="242" y="749"/>
                  </a:cubicBezTo>
                  <a:cubicBezTo>
                    <a:pt x="252" y="819"/>
                    <a:pt x="274" y="885"/>
                    <a:pt x="306" y="946"/>
                  </a:cubicBezTo>
                  <a:cubicBezTo>
                    <a:pt x="238" y="935"/>
                    <a:pt x="170" y="934"/>
                    <a:pt x="102" y="945"/>
                  </a:cubicBezTo>
                  <a:cubicBezTo>
                    <a:pt x="67" y="951"/>
                    <a:pt x="33" y="959"/>
                    <a:pt x="0" y="970"/>
                  </a:cubicBezTo>
                  <a:cubicBezTo>
                    <a:pt x="0" y="1018"/>
                    <a:pt x="0" y="1018"/>
                    <a:pt x="0" y="1018"/>
                  </a:cubicBezTo>
                  <a:cubicBezTo>
                    <a:pt x="35" y="1005"/>
                    <a:pt x="71" y="996"/>
                    <a:pt x="108" y="990"/>
                  </a:cubicBezTo>
                  <a:cubicBezTo>
                    <a:pt x="188" y="977"/>
                    <a:pt x="267" y="981"/>
                    <a:pt x="345" y="1001"/>
                  </a:cubicBezTo>
                  <a:cubicBezTo>
                    <a:pt x="399" y="1016"/>
                    <a:pt x="399" y="1016"/>
                    <a:pt x="399" y="1016"/>
                  </a:cubicBezTo>
                  <a:cubicBezTo>
                    <a:pt x="369" y="967"/>
                    <a:pt x="369" y="967"/>
                    <a:pt x="369" y="967"/>
                  </a:cubicBezTo>
                  <a:cubicBezTo>
                    <a:pt x="326" y="899"/>
                    <a:pt x="298" y="823"/>
                    <a:pt x="286" y="742"/>
                  </a:cubicBezTo>
                  <a:cubicBezTo>
                    <a:pt x="236" y="419"/>
                    <a:pt x="454" y="115"/>
                    <a:pt x="772" y="64"/>
                  </a:cubicBezTo>
                  <a:cubicBezTo>
                    <a:pt x="888" y="45"/>
                    <a:pt x="1004" y="62"/>
                    <a:pt x="1109" y="112"/>
                  </a:cubicBezTo>
                  <a:cubicBezTo>
                    <a:pt x="1109" y="62"/>
                    <a:pt x="1109" y="62"/>
                    <a:pt x="1109" y="62"/>
                  </a:cubicBezTo>
                  <a:cubicBezTo>
                    <a:pt x="1001" y="15"/>
                    <a:pt x="883" y="0"/>
                    <a:pt x="765"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3" name="Freeform 19">
              <a:extLst>
                <a:ext uri="{FF2B5EF4-FFF2-40B4-BE49-F238E27FC236}">
                  <a16:creationId xmlns="" xmlns:a16="http://schemas.microsoft.com/office/drawing/2014/main" id="{639130BD-1947-4E18-A047-21020A7C4A45}"/>
                </a:ext>
              </a:extLst>
            </p:cNvPr>
            <p:cNvSpPr>
              <a:spLocks/>
            </p:cNvSpPr>
            <p:nvPr userDrawn="1"/>
          </p:nvSpPr>
          <p:spPr bwMode="auto">
            <a:xfrm>
              <a:off x="7438" y="2509"/>
              <a:ext cx="129" cy="138"/>
            </a:xfrm>
            <a:custGeom>
              <a:avLst/>
              <a:gdLst>
                <a:gd name="T0" fmla="*/ 73 w 78"/>
                <a:gd name="T1" fmla="*/ 36 h 83"/>
                <a:gd name="T2" fmla="*/ 71 w 78"/>
                <a:gd name="T3" fmla="*/ 24 h 83"/>
                <a:gd name="T4" fmla="*/ 68 w 78"/>
                <a:gd name="T5" fmla="*/ 0 h 83"/>
                <a:gd name="T6" fmla="*/ 46 w 78"/>
                <a:gd name="T7" fmla="*/ 4 h 83"/>
                <a:gd name="T8" fmla="*/ 34 w 78"/>
                <a:gd name="T9" fmla="*/ 6 h 83"/>
                <a:gd name="T10" fmla="*/ 23 w 78"/>
                <a:gd name="T11" fmla="*/ 8 h 83"/>
                <a:gd name="T12" fmla="*/ 0 w 78"/>
                <a:gd name="T13" fmla="*/ 11 h 83"/>
                <a:gd name="T14" fmla="*/ 4 w 78"/>
                <a:gd name="T15" fmla="*/ 35 h 83"/>
                <a:gd name="T16" fmla="*/ 6 w 78"/>
                <a:gd name="T17" fmla="*/ 47 h 83"/>
                <a:gd name="T18" fmla="*/ 8 w 78"/>
                <a:gd name="T19" fmla="*/ 59 h 83"/>
                <a:gd name="T20" fmla="*/ 11 w 78"/>
                <a:gd name="T21" fmla="*/ 83 h 83"/>
                <a:gd name="T22" fmla="*/ 33 w 78"/>
                <a:gd name="T23" fmla="*/ 79 h 83"/>
                <a:gd name="T24" fmla="*/ 45 w 78"/>
                <a:gd name="T25" fmla="*/ 77 h 83"/>
                <a:gd name="T26" fmla="*/ 56 w 78"/>
                <a:gd name="T27" fmla="*/ 75 h 83"/>
                <a:gd name="T28" fmla="*/ 78 w 78"/>
                <a:gd name="T29" fmla="*/ 72 h 83"/>
                <a:gd name="T30" fmla="*/ 75 w 78"/>
                <a:gd name="T31" fmla="*/ 48 h 83"/>
                <a:gd name="T32" fmla="*/ 73 w 78"/>
                <a:gd name="T33" fmla="*/ 36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8" h="83">
                  <a:moveTo>
                    <a:pt x="73" y="36"/>
                  </a:moveTo>
                  <a:cubicBezTo>
                    <a:pt x="72" y="32"/>
                    <a:pt x="71" y="28"/>
                    <a:pt x="71" y="24"/>
                  </a:cubicBezTo>
                  <a:cubicBezTo>
                    <a:pt x="68" y="0"/>
                    <a:pt x="68" y="0"/>
                    <a:pt x="68" y="0"/>
                  </a:cubicBezTo>
                  <a:cubicBezTo>
                    <a:pt x="46" y="4"/>
                    <a:pt x="46" y="4"/>
                    <a:pt x="46" y="4"/>
                  </a:cubicBezTo>
                  <a:cubicBezTo>
                    <a:pt x="42" y="5"/>
                    <a:pt x="38" y="5"/>
                    <a:pt x="34" y="6"/>
                  </a:cubicBezTo>
                  <a:cubicBezTo>
                    <a:pt x="30" y="7"/>
                    <a:pt x="26" y="7"/>
                    <a:pt x="23" y="8"/>
                  </a:cubicBezTo>
                  <a:cubicBezTo>
                    <a:pt x="0" y="11"/>
                    <a:pt x="0" y="11"/>
                    <a:pt x="0" y="11"/>
                  </a:cubicBezTo>
                  <a:cubicBezTo>
                    <a:pt x="4" y="35"/>
                    <a:pt x="4" y="35"/>
                    <a:pt x="4" y="35"/>
                  </a:cubicBezTo>
                  <a:cubicBezTo>
                    <a:pt x="5" y="39"/>
                    <a:pt x="5" y="43"/>
                    <a:pt x="6" y="47"/>
                  </a:cubicBezTo>
                  <a:cubicBezTo>
                    <a:pt x="7" y="51"/>
                    <a:pt x="7" y="55"/>
                    <a:pt x="8" y="59"/>
                  </a:cubicBezTo>
                  <a:cubicBezTo>
                    <a:pt x="11" y="83"/>
                    <a:pt x="11" y="83"/>
                    <a:pt x="11" y="83"/>
                  </a:cubicBezTo>
                  <a:cubicBezTo>
                    <a:pt x="33" y="79"/>
                    <a:pt x="33" y="79"/>
                    <a:pt x="33" y="79"/>
                  </a:cubicBezTo>
                  <a:cubicBezTo>
                    <a:pt x="37" y="78"/>
                    <a:pt x="41" y="77"/>
                    <a:pt x="45" y="77"/>
                  </a:cubicBezTo>
                  <a:cubicBezTo>
                    <a:pt x="48" y="76"/>
                    <a:pt x="52" y="76"/>
                    <a:pt x="56" y="75"/>
                  </a:cubicBezTo>
                  <a:cubicBezTo>
                    <a:pt x="78" y="72"/>
                    <a:pt x="78" y="72"/>
                    <a:pt x="78" y="72"/>
                  </a:cubicBezTo>
                  <a:cubicBezTo>
                    <a:pt x="75" y="48"/>
                    <a:pt x="75" y="48"/>
                    <a:pt x="75" y="48"/>
                  </a:cubicBezTo>
                  <a:cubicBezTo>
                    <a:pt x="74" y="44"/>
                    <a:pt x="73" y="40"/>
                    <a:pt x="73"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4" name="Freeform 20">
              <a:extLst>
                <a:ext uri="{FF2B5EF4-FFF2-40B4-BE49-F238E27FC236}">
                  <a16:creationId xmlns="" xmlns:a16="http://schemas.microsoft.com/office/drawing/2014/main" id="{E327D9AC-A183-46D6-B258-A5C5A4BDE9EA}"/>
                </a:ext>
              </a:extLst>
            </p:cNvPr>
            <p:cNvSpPr>
              <a:spLocks/>
            </p:cNvSpPr>
            <p:nvPr userDrawn="1"/>
          </p:nvSpPr>
          <p:spPr bwMode="auto">
            <a:xfrm>
              <a:off x="6787" y="2997"/>
              <a:ext cx="916" cy="1319"/>
            </a:xfrm>
            <a:custGeom>
              <a:avLst/>
              <a:gdLst>
                <a:gd name="T0" fmla="*/ 471 w 553"/>
                <a:gd name="T1" fmla="*/ 7 h 791"/>
                <a:gd name="T2" fmla="*/ 119 w 553"/>
                <a:gd name="T3" fmla="*/ 226 h 791"/>
                <a:gd name="T4" fmla="*/ 23 w 553"/>
                <a:gd name="T5" fmla="*/ 633 h 791"/>
                <a:gd name="T6" fmla="*/ 72 w 553"/>
                <a:gd name="T7" fmla="*/ 791 h 791"/>
                <a:gd name="T8" fmla="*/ 122 w 553"/>
                <a:gd name="T9" fmla="*/ 791 h 791"/>
                <a:gd name="T10" fmla="*/ 67 w 553"/>
                <a:gd name="T11" fmla="*/ 626 h 791"/>
                <a:gd name="T12" fmla="*/ 478 w 553"/>
                <a:gd name="T13" fmla="*/ 52 h 791"/>
                <a:gd name="T14" fmla="*/ 553 w 553"/>
                <a:gd name="T15" fmla="*/ 46 h 791"/>
                <a:gd name="T16" fmla="*/ 553 w 553"/>
                <a:gd name="T17" fmla="*/ 0 h 791"/>
                <a:gd name="T18" fmla="*/ 471 w 553"/>
                <a:gd name="T19" fmla="*/ 7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53" h="791">
                  <a:moveTo>
                    <a:pt x="471" y="7"/>
                  </a:moveTo>
                  <a:cubicBezTo>
                    <a:pt x="329" y="30"/>
                    <a:pt x="204" y="107"/>
                    <a:pt x="119" y="226"/>
                  </a:cubicBezTo>
                  <a:cubicBezTo>
                    <a:pt x="35" y="344"/>
                    <a:pt x="0" y="489"/>
                    <a:pt x="23" y="633"/>
                  </a:cubicBezTo>
                  <a:cubicBezTo>
                    <a:pt x="31" y="689"/>
                    <a:pt x="48" y="742"/>
                    <a:pt x="72" y="791"/>
                  </a:cubicBezTo>
                  <a:cubicBezTo>
                    <a:pt x="122" y="791"/>
                    <a:pt x="122" y="791"/>
                    <a:pt x="122" y="791"/>
                  </a:cubicBezTo>
                  <a:cubicBezTo>
                    <a:pt x="95" y="740"/>
                    <a:pt x="76" y="685"/>
                    <a:pt x="67" y="626"/>
                  </a:cubicBezTo>
                  <a:cubicBezTo>
                    <a:pt x="24" y="353"/>
                    <a:pt x="209" y="95"/>
                    <a:pt x="478" y="52"/>
                  </a:cubicBezTo>
                  <a:cubicBezTo>
                    <a:pt x="503" y="48"/>
                    <a:pt x="528" y="46"/>
                    <a:pt x="553" y="46"/>
                  </a:cubicBezTo>
                  <a:cubicBezTo>
                    <a:pt x="553" y="0"/>
                    <a:pt x="553" y="0"/>
                    <a:pt x="553" y="0"/>
                  </a:cubicBezTo>
                  <a:cubicBezTo>
                    <a:pt x="526" y="0"/>
                    <a:pt x="498" y="3"/>
                    <a:pt x="471"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5" name="Freeform 21">
              <a:extLst>
                <a:ext uri="{FF2B5EF4-FFF2-40B4-BE49-F238E27FC236}">
                  <a16:creationId xmlns="" xmlns:a16="http://schemas.microsoft.com/office/drawing/2014/main" id="{DC965817-264D-46EC-9AFA-91A7DD3E10B7}"/>
                </a:ext>
              </a:extLst>
            </p:cNvPr>
            <p:cNvSpPr>
              <a:spLocks/>
            </p:cNvSpPr>
            <p:nvPr userDrawn="1"/>
          </p:nvSpPr>
          <p:spPr bwMode="auto">
            <a:xfrm>
              <a:off x="5866" y="12"/>
              <a:ext cx="1837" cy="1687"/>
            </a:xfrm>
            <a:custGeom>
              <a:avLst/>
              <a:gdLst>
                <a:gd name="T0" fmla="*/ 751 w 1109"/>
                <a:gd name="T1" fmla="*/ 20 h 1012"/>
                <a:gd name="T2" fmla="*/ 153 w 1109"/>
                <a:gd name="T3" fmla="*/ 853 h 1012"/>
                <a:gd name="T4" fmla="*/ 171 w 1109"/>
                <a:gd name="T5" fmla="*/ 937 h 1012"/>
                <a:gd name="T6" fmla="*/ 88 w 1109"/>
                <a:gd name="T7" fmla="*/ 945 h 1012"/>
                <a:gd name="T8" fmla="*/ 0 w 1109"/>
                <a:gd name="T9" fmla="*/ 965 h 1012"/>
                <a:gd name="T10" fmla="*/ 0 w 1109"/>
                <a:gd name="T11" fmla="*/ 1012 h 1012"/>
                <a:gd name="T12" fmla="*/ 94 w 1109"/>
                <a:gd name="T13" fmla="*/ 990 h 1012"/>
                <a:gd name="T14" fmla="*/ 201 w 1109"/>
                <a:gd name="T15" fmla="*/ 981 h 1012"/>
                <a:gd name="T16" fmla="*/ 232 w 1109"/>
                <a:gd name="T17" fmla="*/ 981 h 1012"/>
                <a:gd name="T18" fmla="*/ 222 w 1109"/>
                <a:gd name="T19" fmla="*/ 952 h 1012"/>
                <a:gd name="T20" fmla="*/ 197 w 1109"/>
                <a:gd name="T21" fmla="*/ 846 h 1012"/>
                <a:gd name="T22" fmla="*/ 758 w 1109"/>
                <a:gd name="T23" fmla="*/ 65 h 1012"/>
                <a:gd name="T24" fmla="*/ 1109 w 1109"/>
                <a:gd name="T25" fmla="*/ 104 h 1012"/>
                <a:gd name="T26" fmla="*/ 1109 w 1109"/>
                <a:gd name="T27" fmla="*/ 55 h 1012"/>
                <a:gd name="T28" fmla="*/ 751 w 1109"/>
                <a:gd name="T29" fmla="*/ 20 h 10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09" h="1012">
                  <a:moveTo>
                    <a:pt x="751" y="20"/>
                  </a:moveTo>
                  <a:cubicBezTo>
                    <a:pt x="360" y="82"/>
                    <a:pt x="92" y="456"/>
                    <a:pt x="153" y="853"/>
                  </a:cubicBezTo>
                  <a:cubicBezTo>
                    <a:pt x="158" y="881"/>
                    <a:pt x="164" y="909"/>
                    <a:pt x="171" y="937"/>
                  </a:cubicBezTo>
                  <a:cubicBezTo>
                    <a:pt x="143" y="938"/>
                    <a:pt x="115" y="941"/>
                    <a:pt x="88" y="945"/>
                  </a:cubicBezTo>
                  <a:cubicBezTo>
                    <a:pt x="58" y="950"/>
                    <a:pt x="28" y="956"/>
                    <a:pt x="0" y="965"/>
                  </a:cubicBezTo>
                  <a:cubicBezTo>
                    <a:pt x="0" y="1012"/>
                    <a:pt x="0" y="1012"/>
                    <a:pt x="0" y="1012"/>
                  </a:cubicBezTo>
                  <a:cubicBezTo>
                    <a:pt x="31" y="1002"/>
                    <a:pt x="62" y="995"/>
                    <a:pt x="94" y="990"/>
                  </a:cubicBezTo>
                  <a:cubicBezTo>
                    <a:pt x="130" y="984"/>
                    <a:pt x="166" y="981"/>
                    <a:pt x="201" y="981"/>
                  </a:cubicBezTo>
                  <a:cubicBezTo>
                    <a:pt x="232" y="981"/>
                    <a:pt x="232" y="981"/>
                    <a:pt x="232" y="981"/>
                  </a:cubicBezTo>
                  <a:cubicBezTo>
                    <a:pt x="222" y="952"/>
                    <a:pt x="222" y="952"/>
                    <a:pt x="222" y="952"/>
                  </a:cubicBezTo>
                  <a:cubicBezTo>
                    <a:pt x="211" y="918"/>
                    <a:pt x="203" y="882"/>
                    <a:pt x="197" y="846"/>
                  </a:cubicBezTo>
                  <a:cubicBezTo>
                    <a:pt x="140" y="474"/>
                    <a:pt x="391" y="123"/>
                    <a:pt x="758" y="65"/>
                  </a:cubicBezTo>
                  <a:cubicBezTo>
                    <a:pt x="878" y="45"/>
                    <a:pt x="998" y="59"/>
                    <a:pt x="1109" y="104"/>
                  </a:cubicBezTo>
                  <a:cubicBezTo>
                    <a:pt x="1109" y="55"/>
                    <a:pt x="1109" y="55"/>
                    <a:pt x="1109" y="55"/>
                  </a:cubicBezTo>
                  <a:cubicBezTo>
                    <a:pt x="996" y="13"/>
                    <a:pt x="873" y="0"/>
                    <a:pt x="751"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6" name="Freeform 22">
              <a:extLst>
                <a:ext uri="{FF2B5EF4-FFF2-40B4-BE49-F238E27FC236}">
                  <a16:creationId xmlns="" xmlns:a16="http://schemas.microsoft.com/office/drawing/2014/main" id="{EFBDAE5D-B8E3-4457-A49A-6E5FB9C74C90}"/>
                </a:ext>
              </a:extLst>
            </p:cNvPr>
            <p:cNvSpPr>
              <a:spLocks/>
            </p:cNvSpPr>
            <p:nvPr userDrawn="1"/>
          </p:nvSpPr>
          <p:spPr bwMode="auto">
            <a:xfrm>
              <a:off x="6963" y="2141"/>
              <a:ext cx="740" cy="986"/>
            </a:xfrm>
            <a:custGeom>
              <a:avLst/>
              <a:gdLst>
                <a:gd name="T0" fmla="*/ 55 w 447"/>
                <a:gd name="T1" fmla="*/ 37 h 592"/>
                <a:gd name="T2" fmla="*/ 0 w 447"/>
                <a:gd name="T3" fmla="*/ 23 h 592"/>
                <a:gd name="T4" fmla="*/ 31 w 447"/>
                <a:gd name="T5" fmla="*/ 71 h 592"/>
                <a:gd name="T6" fmla="*/ 114 w 447"/>
                <a:gd name="T7" fmla="*/ 296 h 592"/>
                <a:gd name="T8" fmla="*/ 103 w 447"/>
                <a:gd name="T9" fmla="*/ 536 h 592"/>
                <a:gd name="T10" fmla="*/ 89 w 447"/>
                <a:gd name="T11" fmla="*/ 592 h 592"/>
                <a:gd name="T12" fmla="*/ 136 w 447"/>
                <a:gd name="T13" fmla="*/ 561 h 592"/>
                <a:gd name="T14" fmla="*/ 358 w 447"/>
                <a:gd name="T15" fmla="*/ 476 h 592"/>
                <a:gd name="T16" fmla="*/ 447 w 447"/>
                <a:gd name="T17" fmla="*/ 469 h 592"/>
                <a:gd name="T18" fmla="*/ 447 w 447"/>
                <a:gd name="T19" fmla="*/ 424 h 592"/>
                <a:gd name="T20" fmla="*/ 351 w 447"/>
                <a:gd name="T21" fmla="*/ 432 h 592"/>
                <a:gd name="T22" fmla="*/ 157 w 447"/>
                <a:gd name="T23" fmla="*/ 497 h 592"/>
                <a:gd name="T24" fmla="*/ 158 w 447"/>
                <a:gd name="T25" fmla="*/ 289 h 592"/>
                <a:gd name="T26" fmla="*/ 94 w 447"/>
                <a:gd name="T27" fmla="*/ 92 h 592"/>
                <a:gd name="T28" fmla="*/ 298 w 447"/>
                <a:gd name="T29" fmla="*/ 93 h 592"/>
                <a:gd name="T30" fmla="*/ 447 w 447"/>
                <a:gd name="T31" fmla="*/ 50 h 592"/>
                <a:gd name="T32" fmla="*/ 447 w 447"/>
                <a:gd name="T33" fmla="*/ 0 h 592"/>
                <a:gd name="T34" fmla="*/ 291 w 447"/>
                <a:gd name="T35" fmla="*/ 49 h 592"/>
                <a:gd name="T36" fmla="*/ 55 w 447"/>
                <a:gd name="T37" fmla="*/ 37 h 5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47" h="592">
                  <a:moveTo>
                    <a:pt x="55" y="37"/>
                  </a:moveTo>
                  <a:cubicBezTo>
                    <a:pt x="0" y="23"/>
                    <a:pt x="0" y="23"/>
                    <a:pt x="0" y="23"/>
                  </a:cubicBezTo>
                  <a:cubicBezTo>
                    <a:pt x="31" y="71"/>
                    <a:pt x="31" y="71"/>
                    <a:pt x="31" y="71"/>
                  </a:cubicBezTo>
                  <a:cubicBezTo>
                    <a:pt x="73" y="140"/>
                    <a:pt x="102" y="215"/>
                    <a:pt x="114" y="296"/>
                  </a:cubicBezTo>
                  <a:cubicBezTo>
                    <a:pt x="127" y="377"/>
                    <a:pt x="123" y="458"/>
                    <a:pt x="103" y="536"/>
                  </a:cubicBezTo>
                  <a:cubicBezTo>
                    <a:pt x="89" y="592"/>
                    <a:pt x="89" y="592"/>
                    <a:pt x="89" y="592"/>
                  </a:cubicBezTo>
                  <a:cubicBezTo>
                    <a:pt x="136" y="561"/>
                    <a:pt x="136" y="561"/>
                    <a:pt x="136" y="561"/>
                  </a:cubicBezTo>
                  <a:cubicBezTo>
                    <a:pt x="204" y="518"/>
                    <a:pt x="278" y="489"/>
                    <a:pt x="358" y="476"/>
                  </a:cubicBezTo>
                  <a:cubicBezTo>
                    <a:pt x="388" y="472"/>
                    <a:pt x="417" y="469"/>
                    <a:pt x="447" y="469"/>
                  </a:cubicBezTo>
                  <a:cubicBezTo>
                    <a:pt x="447" y="424"/>
                    <a:pt x="447" y="424"/>
                    <a:pt x="447" y="424"/>
                  </a:cubicBezTo>
                  <a:cubicBezTo>
                    <a:pt x="415" y="424"/>
                    <a:pt x="383" y="426"/>
                    <a:pt x="351" y="432"/>
                  </a:cubicBezTo>
                  <a:cubicBezTo>
                    <a:pt x="282" y="442"/>
                    <a:pt x="217" y="464"/>
                    <a:pt x="157" y="497"/>
                  </a:cubicBezTo>
                  <a:cubicBezTo>
                    <a:pt x="169" y="428"/>
                    <a:pt x="169" y="359"/>
                    <a:pt x="158" y="289"/>
                  </a:cubicBezTo>
                  <a:cubicBezTo>
                    <a:pt x="148" y="220"/>
                    <a:pt x="126" y="154"/>
                    <a:pt x="94" y="92"/>
                  </a:cubicBezTo>
                  <a:cubicBezTo>
                    <a:pt x="162" y="104"/>
                    <a:pt x="230" y="104"/>
                    <a:pt x="298" y="93"/>
                  </a:cubicBezTo>
                  <a:cubicBezTo>
                    <a:pt x="350" y="85"/>
                    <a:pt x="400" y="71"/>
                    <a:pt x="447" y="50"/>
                  </a:cubicBezTo>
                  <a:cubicBezTo>
                    <a:pt x="447" y="0"/>
                    <a:pt x="447" y="0"/>
                    <a:pt x="447" y="0"/>
                  </a:cubicBezTo>
                  <a:cubicBezTo>
                    <a:pt x="398" y="24"/>
                    <a:pt x="346" y="40"/>
                    <a:pt x="291" y="49"/>
                  </a:cubicBezTo>
                  <a:cubicBezTo>
                    <a:pt x="212" y="61"/>
                    <a:pt x="133" y="57"/>
                    <a:pt x="55" y="3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7" name="Freeform 23">
              <a:extLst>
                <a:ext uri="{FF2B5EF4-FFF2-40B4-BE49-F238E27FC236}">
                  <a16:creationId xmlns="" xmlns:a16="http://schemas.microsoft.com/office/drawing/2014/main" id="{22BC9D40-42CB-47C5-934A-36E4B291CB01}"/>
                </a:ext>
              </a:extLst>
            </p:cNvPr>
            <p:cNvSpPr>
              <a:spLocks/>
            </p:cNvSpPr>
            <p:nvPr userDrawn="1"/>
          </p:nvSpPr>
          <p:spPr bwMode="auto">
            <a:xfrm>
              <a:off x="6681" y="619"/>
              <a:ext cx="1022" cy="1237"/>
            </a:xfrm>
            <a:custGeom>
              <a:avLst/>
              <a:gdLst>
                <a:gd name="T0" fmla="*/ 315 w 617"/>
                <a:gd name="T1" fmla="*/ 15 h 742"/>
                <a:gd name="T2" fmla="*/ 80 w 617"/>
                <a:gd name="T3" fmla="*/ 161 h 742"/>
                <a:gd name="T4" fmla="*/ 15 w 617"/>
                <a:gd name="T5" fmla="*/ 433 h 742"/>
                <a:gd name="T6" fmla="*/ 371 w 617"/>
                <a:gd name="T7" fmla="*/ 742 h 742"/>
                <a:gd name="T8" fmla="*/ 428 w 617"/>
                <a:gd name="T9" fmla="*/ 737 h 742"/>
                <a:gd name="T10" fmla="*/ 617 w 617"/>
                <a:gd name="T11" fmla="*/ 644 h 742"/>
                <a:gd name="T12" fmla="*/ 617 w 617"/>
                <a:gd name="T13" fmla="*/ 577 h 742"/>
                <a:gd name="T14" fmla="*/ 421 w 617"/>
                <a:gd name="T15" fmla="*/ 692 h 742"/>
                <a:gd name="T16" fmla="*/ 59 w 617"/>
                <a:gd name="T17" fmla="*/ 426 h 742"/>
                <a:gd name="T18" fmla="*/ 116 w 617"/>
                <a:gd name="T19" fmla="*/ 188 h 742"/>
                <a:gd name="T20" fmla="*/ 322 w 617"/>
                <a:gd name="T21" fmla="*/ 60 h 742"/>
                <a:gd name="T22" fmla="*/ 372 w 617"/>
                <a:gd name="T23" fmla="*/ 56 h 742"/>
                <a:gd name="T24" fmla="*/ 557 w 617"/>
                <a:gd name="T25" fmla="*/ 117 h 742"/>
                <a:gd name="T26" fmla="*/ 617 w 617"/>
                <a:gd name="T27" fmla="*/ 175 h 742"/>
                <a:gd name="T28" fmla="*/ 617 w 617"/>
                <a:gd name="T29" fmla="*/ 109 h 742"/>
                <a:gd name="T30" fmla="*/ 584 w 617"/>
                <a:gd name="T31" fmla="*/ 81 h 742"/>
                <a:gd name="T32" fmla="*/ 315 w 617"/>
                <a:gd name="T33" fmla="*/ 15 h 7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17" h="742">
                  <a:moveTo>
                    <a:pt x="315" y="15"/>
                  </a:moveTo>
                  <a:cubicBezTo>
                    <a:pt x="220" y="30"/>
                    <a:pt x="137" y="82"/>
                    <a:pt x="80" y="161"/>
                  </a:cubicBezTo>
                  <a:cubicBezTo>
                    <a:pt x="23" y="240"/>
                    <a:pt x="0" y="337"/>
                    <a:pt x="15" y="433"/>
                  </a:cubicBezTo>
                  <a:cubicBezTo>
                    <a:pt x="43" y="613"/>
                    <a:pt x="197" y="742"/>
                    <a:pt x="371" y="742"/>
                  </a:cubicBezTo>
                  <a:cubicBezTo>
                    <a:pt x="390" y="742"/>
                    <a:pt x="409" y="740"/>
                    <a:pt x="428" y="737"/>
                  </a:cubicBezTo>
                  <a:cubicBezTo>
                    <a:pt x="501" y="725"/>
                    <a:pt x="566" y="692"/>
                    <a:pt x="617" y="644"/>
                  </a:cubicBezTo>
                  <a:cubicBezTo>
                    <a:pt x="617" y="577"/>
                    <a:pt x="617" y="577"/>
                    <a:pt x="617" y="577"/>
                  </a:cubicBezTo>
                  <a:cubicBezTo>
                    <a:pt x="569" y="637"/>
                    <a:pt x="501" y="680"/>
                    <a:pt x="421" y="692"/>
                  </a:cubicBezTo>
                  <a:cubicBezTo>
                    <a:pt x="249" y="720"/>
                    <a:pt x="87" y="600"/>
                    <a:pt x="59" y="426"/>
                  </a:cubicBezTo>
                  <a:cubicBezTo>
                    <a:pt x="46" y="342"/>
                    <a:pt x="67" y="257"/>
                    <a:pt x="116" y="188"/>
                  </a:cubicBezTo>
                  <a:cubicBezTo>
                    <a:pt x="166" y="119"/>
                    <a:pt x="239" y="73"/>
                    <a:pt x="322" y="60"/>
                  </a:cubicBezTo>
                  <a:cubicBezTo>
                    <a:pt x="339" y="57"/>
                    <a:pt x="356" y="56"/>
                    <a:pt x="372" y="56"/>
                  </a:cubicBezTo>
                  <a:cubicBezTo>
                    <a:pt x="438" y="56"/>
                    <a:pt x="503" y="77"/>
                    <a:pt x="557" y="117"/>
                  </a:cubicBezTo>
                  <a:cubicBezTo>
                    <a:pt x="580" y="134"/>
                    <a:pt x="600" y="153"/>
                    <a:pt x="617" y="175"/>
                  </a:cubicBezTo>
                  <a:cubicBezTo>
                    <a:pt x="617" y="109"/>
                    <a:pt x="617" y="109"/>
                    <a:pt x="617" y="109"/>
                  </a:cubicBezTo>
                  <a:cubicBezTo>
                    <a:pt x="606" y="99"/>
                    <a:pt x="595" y="90"/>
                    <a:pt x="584" y="81"/>
                  </a:cubicBezTo>
                  <a:cubicBezTo>
                    <a:pt x="506" y="23"/>
                    <a:pt x="410" y="0"/>
                    <a:pt x="315"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8" name="Freeform 24">
              <a:extLst>
                <a:ext uri="{FF2B5EF4-FFF2-40B4-BE49-F238E27FC236}">
                  <a16:creationId xmlns="" xmlns:a16="http://schemas.microsoft.com/office/drawing/2014/main" id="{7B85AAA9-1F43-4950-9C50-C88C93802C52}"/>
                </a:ext>
              </a:extLst>
            </p:cNvPr>
            <p:cNvSpPr>
              <a:spLocks noEditPoints="1"/>
            </p:cNvSpPr>
            <p:nvPr userDrawn="1"/>
          </p:nvSpPr>
          <p:spPr bwMode="auto">
            <a:xfrm>
              <a:off x="6817" y="757"/>
              <a:ext cx="886" cy="949"/>
            </a:xfrm>
            <a:custGeom>
              <a:avLst/>
              <a:gdLst>
                <a:gd name="T0" fmla="*/ 248 w 535"/>
                <a:gd name="T1" fmla="*/ 20 h 569"/>
                <a:gd name="T2" fmla="*/ 23 w 535"/>
                <a:gd name="T3" fmla="*/ 336 h 569"/>
                <a:gd name="T4" fmla="*/ 131 w 535"/>
                <a:gd name="T5" fmla="*/ 516 h 569"/>
                <a:gd name="T6" fmla="*/ 290 w 535"/>
                <a:gd name="T7" fmla="*/ 569 h 569"/>
                <a:gd name="T8" fmla="*/ 333 w 535"/>
                <a:gd name="T9" fmla="*/ 565 h 569"/>
                <a:gd name="T10" fmla="*/ 535 w 535"/>
                <a:gd name="T11" fmla="*/ 411 h 569"/>
                <a:gd name="T12" fmla="*/ 535 w 535"/>
                <a:gd name="T13" fmla="*/ 175 h 569"/>
                <a:gd name="T14" fmla="*/ 248 w 535"/>
                <a:gd name="T15" fmla="*/ 20 h 569"/>
                <a:gd name="T16" fmla="*/ 326 w 535"/>
                <a:gd name="T17" fmla="*/ 520 h 569"/>
                <a:gd name="T18" fmla="*/ 158 w 535"/>
                <a:gd name="T19" fmla="*/ 479 h 569"/>
                <a:gd name="T20" fmla="*/ 67 w 535"/>
                <a:gd name="T21" fmla="*/ 329 h 569"/>
                <a:gd name="T22" fmla="*/ 255 w 535"/>
                <a:gd name="T23" fmla="*/ 65 h 569"/>
                <a:gd name="T24" fmla="*/ 291 w 535"/>
                <a:gd name="T25" fmla="*/ 62 h 569"/>
                <a:gd name="T26" fmla="*/ 514 w 535"/>
                <a:gd name="T27" fmla="*/ 257 h 569"/>
                <a:gd name="T28" fmla="*/ 326 w 535"/>
                <a:gd name="T29" fmla="*/ 520 h 5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35" h="569">
                  <a:moveTo>
                    <a:pt x="248" y="20"/>
                  </a:moveTo>
                  <a:cubicBezTo>
                    <a:pt x="101" y="44"/>
                    <a:pt x="0" y="185"/>
                    <a:pt x="23" y="336"/>
                  </a:cubicBezTo>
                  <a:cubicBezTo>
                    <a:pt x="34" y="408"/>
                    <a:pt x="73" y="472"/>
                    <a:pt x="131" y="516"/>
                  </a:cubicBezTo>
                  <a:cubicBezTo>
                    <a:pt x="178" y="551"/>
                    <a:pt x="233" y="569"/>
                    <a:pt x="290" y="569"/>
                  </a:cubicBezTo>
                  <a:cubicBezTo>
                    <a:pt x="304" y="569"/>
                    <a:pt x="318" y="568"/>
                    <a:pt x="333" y="565"/>
                  </a:cubicBezTo>
                  <a:cubicBezTo>
                    <a:pt x="424" y="551"/>
                    <a:pt x="498" y="490"/>
                    <a:pt x="535" y="411"/>
                  </a:cubicBezTo>
                  <a:cubicBezTo>
                    <a:pt x="535" y="175"/>
                    <a:pt x="535" y="175"/>
                    <a:pt x="535" y="175"/>
                  </a:cubicBezTo>
                  <a:cubicBezTo>
                    <a:pt x="485" y="67"/>
                    <a:pt x="369" y="0"/>
                    <a:pt x="248" y="20"/>
                  </a:cubicBezTo>
                  <a:close/>
                  <a:moveTo>
                    <a:pt x="326" y="520"/>
                  </a:moveTo>
                  <a:cubicBezTo>
                    <a:pt x="266" y="530"/>
                    <a:pt x="206" y="515"/>
                    <a:pt x="158" y="479"/>
                  </a:cubicBezTo>
                  <a:cubicBezTo>
                    <a:pt x="109" y="443"/>
                    <a:pt x="77" y="389"/>
                    <a:pt x="67" y="329"/>
                  </a:cubicBezTo>
                  <a:cubicBezTo>
                    <a:pt x="48" y="203"/>
                    <a:pt x="132" y="85"/>
                    <a:pt x="255" y="65"/>
                  </a:cubicBezTo>
                  <a:cubicBezTo>
                    <a:pt x="267" y="63"/>
                    <a:pt x="279" y="62"/>
                    <a:pt x="291" y="62"/>
                  </a:cubicBezTo>
                  <a:cubicBezTo>
                    <a:pt x="400" y="62"/>
                    <a:pt x="496" y="143"/>
                    <a:pt x="514" y="257"/>
                  </a:cubicBezTo>
                  <a:cubicBezTo>
                    <a:pt x="533" y="382"/>
                    <a:pt x="449" y="501"/>
                    <a:pt x="326" y="5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9" name="Freeform 25">
              <a:extLst>
                <a:ext uri="{FF2B5EF4-FFF2-40B4-BE49-F238E27FC236}">
                  <a16:creationId xmlns="" xmlns:a16="http://schemas.microsoft.com/office/drawing/2014/main" id="{F7E29D4A-BAA1-40B9-8E55-57919403ECC4}"/>
                </a:ext>
              </a:extLst>
            </p:cNvPr>
            <p:cNvSpPr>
              <a:spLocks noEditPoints="1"/>
            </p:cNvSpPr>
            <p:nvPr userDrawn="1"/>
          </p:nvSpPr>
          <p:spPr bwMode="auto">
            <a:xfrm>
              <a:off x="7140" y="1076"/>
              <a:ext cx="323" cy="330"/>
            </a:xfrm>
            <a:custGeom>
              <a:avLst/>
              <a:gdLst>
                <a:gd name="T0" fmla="*/ 81 w 195"/>
                <a:gd name="T1" fmla="*/ 8 h 198"/>
                <a:gd name="T2" fmla="*/ 20 w 195"/>
                <a:gd name="T3" fmla="*/ 46 h 198"/>
                <a:gd name="T4" fmla="*/ 4 w 195"/>
                <a:gd name="T5" fmla="*/ 117 h 198"/>
                <a:gd name="T6" fmla="*/ 41 w 195"/>
                <a:gd name="T7" fmla="*/ 179 h 198"/>
                <a:gd name="T8" fmla="*/ 95 w 195"/>
                <a:gd name="T9" fmla="*/ 198 h 198"/>
                <a:gd name="T10" fmla="*/ 110 w 195"/>
                <a:gd name="T11" fmla="*/ 197 h 198"/>
                <a:gd name="T12" fmla="*/ 187 w 195"/>
                <a:gd name="T13" fmla="*/ 87 h 198"/>
                <a:gd name="T14" fmla="*/ 81 w 195"/>
                <a:gd name="T15" fmla="*/ 8 h 198"/>
                <a:gd name="T16" fmla="*/ 103 w 195"/>
                <a:gd name="T17" fmla="*/ 151 h 198"/>
                <a:gd name="T18" fmla="*/ 48 w 195"/>
                <a:gd name="T19" fmla="*/ 110 h 198"/>
                <a:gd name="T20" fmla="*/ 56 w 195"/>
                <a:gd name="T21" fmla="*/ 73 h 198"/>
                <a:gd name="T22" fmla="*/ 88 w 195"/>
                <a:gd name="T23" fmla="*/ 53 h 198"/>
                <a:gd name="T24" fmla="*/ 123 w 195"/>
                <a:gd name="T25" fmla="*/ 62 h 198"/>
                <a:gd name="T26" fmla="*/ 143 w 195"/>
                <a:gd name="T27" fmla="*/ 95 h 198"/>
                <a:gd name="T28" fmla="*/ 103 w 195"/>
                <a:gd name="T29" fmla="*/ 151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95" h="198">
                  <a:moveTo>
                    <a:pt x="81" y="8"/>
                  </a:moveTo>
                  <a:cubicBezTo>
                    <a:pt x="56" y="12"/>
                    <a:pt x="35" y="25"/>
                    <a:pt x="20" y="46"/>
                  </a:cubicBezTo>
                  <a:cubicBezTo>
                    <a:pt x="6" y="67"/>
                    <a:pt x="0" y="92"/>
                    <a:pt x="4" y="117"/>
                  </a:cubicBezTo>
                  <a:cubicBezTo>
                    <a:pt x="7" y="142"/>
                    <a:pt x="21" y="164"/>
                    <a:pt x="41" y="179"/>
                  </a:cubicBezTo>
                  <a:cubicBezTo>
                    <a:pt x="57" y="191"/>
                    <a:pt x="75" y="198"/>
                    <a:pt x="95" y="198"/>
                  </a:cubicBezTo>
                  <a:cubicBezTo>
                    <a:pt x="100" y="198"/>
                    <a:pt x="105" y="197"/>
                    <a:pt x="110" y="197"/>
                  </a:cubicBezTo>
                  <a:cubicBezTo>
                    <a:pt x="160" y="188"/>
                    <a:pt x="195" y="139"/>
                    <a:pt x="187" y="87"/>
                  </a:cubicBezTo>
                  <a:cubicBezTo>
                    <a:pt x="179" y="35"/>
                    <a:pt x="131" y="0"/>
                    <a:pt x="81" y="8"/>
                  </a:cubicBezTo>
                  <a:close/>
                  <a:moveTo>
                    <a:pt x="103" y="151"/>
                  </a:moveTo>
                  <a:cubicBezTo>
                    <a:pt x="76" y="155"/>
                    <a:pt x="52" y="137"/>
                    <a:pt x="48" y="110"/>
                  </a:cubicBezTo>
                  <a:cubicBezTo>
                    <a:pt x="46" y="97"/>
                    <a:pt x="49" y="84"/>
                    <a:pt x="56" y="73"/>
                  </a:cubicBezTo>
                  <a:cubicBezTo>
                    <a:pt x="64" y="62"/>
                    <a:pt x="75" y="55"/>
                    <a:pt x="88" y="53"/>
                  </a:cubicBezTo>
                  <a:cubicBezTo>
                    <a:pt x="100" y="51"/>
                    <a:pt x="113" y="54"/>
                    <a:pt x="123" y="62"/>
                  </a:cubicBezTo>
                  <a:cubicBezTo>
                    <a:pt x="134" y="70"/>
                    <a:pt x="141" y="81"/>
                    <a:pt x="143" y="95"/>
                  </a:cubicBezTo>
                  <a:cubicBezTo>
                    <a:pt x="147" y="121"/>
                    <a:pt x="129" y="147"/>
                    <a:pt x="103" y="15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30" name="Freeform 26">
              <a:extLst>
                <a:ext uri="{FF2B5EF4-FFF2-40B4-BE49-F238E27FC236}">
                  <a16:creationId xmlns="" xmlns:a16="http://schemas.microsoft.com/office/drawing/2014/main" id="{A9D046E2-0586-4346-B117-7064A2EAB1D6}"/>
                </a:ext>
              </a:extLst>
            </p:cNvPr>
            <p:cNvSpPr>
              <a:spLocks/>
            </p:cNvSpPr>
            <p:nvPr userDrawn="1"/>
          </p:nvSpPr>
          <p:spPr bwMode="auto">
            <a:xfrm>
              <a:off x="6376" y="312"/>
              <a:ext cx="1327" cy="1849"/>
            </a:xfrm>
            <a:custGeom>
              <a:avLst/>
              <a:gdLst>
                <a:gd name="T0" fmla="*/ 472 w 801"/>
                <a:gd name="T1" fmla="*/ 19 h 1109"/>
                <a:gd name="T2" fmla="*/ 120 w 801"/>
                <a:gd name="T3" fmla="*/ 238 h 1109"/>
                <a:gd name="T4" fmla="*/ 23 w 801"/>
                <a:gd name="T5" fmla="*/ 646 h 1109"/>
                <a:gd name="T6" fmla="*/ 239 w 801"/>
                <a:gd name="T7" fmla="*/ 1004 h 1109"/>
                <a:gd name="T8" fmla="*/ 556 w 801"/>
                <a:gd name="T9" fmla="*/ 1109 h 1109"/>
                <a:gd name="T10" fmla="*/ 641 w 801"/>
                <a:gd name="T11" fmla="*/ 1103 h 1109"/>
                <a:gd name="T12" fmla="*/ 801 w 801"/>
                <a:gd name="T13" fmla="*/ 1050 h 1109"/>
                <a:gd name="T14" fmla="*/ 801 w 801"/>
                <a:gd name="T15" fmla="*/ 998 h 1109"/>
                <a:gd name="T16" fmla="*/ 634 w 801"/>
                <a:gd name="T17" fmla="*/ 1058 h 1109"/>
                <a:gd name="T18" fmla="*/ 265 w 801"/>
                <a:gd name="T19" fmla="*/ 967 h 1109"/>
                <a:gd name="T20" fmla="*/ 67 w 801"/>
                <a:gd name="T21" fmla="*/ 639 h 1109"/>
                <a:gd name="T22" fmla="*/ 156 w 801"/>
                <a:gd name="T23" fmla="*/ 265 h 1109"/>
                <a:gd name="T24" fmla="*/ 479 w 801"/>
                <a:gd name="T25" fmla="*/ 64 h 1109"/>
                <a:gd name="T26" fmla="*/ 557 w 801"/>
                <a:gd name="T27" fmla="*/ 57 h 1109"/>
                <a:gd name="T28" fmla="*/ 801 w 801"/>
                <a:gd name="T29" fmla="*/ 123 h 1109"/>
                <a:gd name="T30" fmla="*/ 801 w 801"/>
                <a:gd name="T31" fmla="*/ 72 h 1109"/>
                <a:gd name="T32" fmla="*/ 472 w 801"/>
                <a:gd name="T33" fmla="*/ 19 h 1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01" h="1109">
                  <a:moveTo>
                    <a:pt x="472" y="19"/>
                  </a:moveTo>
                  <a:cubicBezTo>
                    <a:pt x="330" y="42"/>
                    <a:pt x="205" y="119"/>
                    <a:pt x="120" y="238"/>
                  </a:cubicBezTo>
                  <a:cubicBezTo>
                    <a:pt x="35" y="357"/>
                    <a:pt x="0" y="502"/>
                    <a:pt x="23" y="646"/>
                  </a:cubicBezTo>
                  <a:cubicBezTo>
                    <a:pt x="45" y="791"/>
                    <a:pt x="122" y="918"/>
                    <a:pt x="239" y="1004"/>
                  </a:cubicBezTo>
                  <a:cubicBezTo>
                    <a:pt x="332" y="1073"/>
                    <a:pt x="442" y="1109"/>
                    <a:pt x="556" y="1109"/>
                  </a:cubicBezTo>
                  <a:cubicBezTo>
                    <a:pt x="584" y="1109"/>
                    <a:pt x="612" y="1107"/>
                    <a:pt x="641" y="1103"/>
                  </a:cubicBezTo>
                  <a:cubicBezTo>
                    <a:pt x="697" y="1093"/>
                    <a:pt x="751" y="1076"/>
                    <a:pt x="801" y="1050"/>
                  </a:cubicBezTo>
                  <a:cubicBezTo>
                    <a:pt x="801" y="998"/>
                    <a:pt x="801" y="998"/>
                    <a:pt x="801" y="998"/>
                  </a:cubicBezTo>
                  <a:cubicBezTo>
                    <a:pt x="750" y="1028"/>
                    <a:pt x="693" y="1048"/>
                    <a:pt x="634" y="1058"/>
                  </a:cubicBezTo>
                  <a:cubicBezTo>
                    <a:pt x="503" y="1078"/>
                    <a:pt x="372" y="1046"/>
                    <a:pt x="265" y="967"/>
                  </a:cubicBezTo>
                  <a:cubicBezTo>
                    <a:pt x="158" y="888"/>
                    <a:pt x="87" y="771"/>
                    <a:pt x="67" y="639"/>
                  </a:cubicBezTo>
                  <a:cubicBezTo>
                    <a:pt x="46" y="506"/>
                    <a:pt x="78" y="374"/>
                    <a:pt x="156" y="265"/>
                  </a:cubicBezTo>
                  <a:cubicBezTo>
                    <a:pt x="234" y="156"/>
                    <a:pt x="349" y="84"/>
                    <a:pt x="479" y="64"/>
                  </a:cubicBezTo>
                  <a:cubicBezTo>
                    <a:pt x="505" y="59"/>
                    <a:pt x="531" y="57"/>
                    <a:pt x="557" y="57"/>
                  </a:cubicBezTo>
                  <a:cubicBezTo>
                    <a:pt x="644" y="57"/>
                    <a:pt x="728" y="81"/>
                    <a:pt x="801" y="123"/>
                  </a:cubicBezTo>
                  <a:cubicBezTo>
                    <a:pt x="801" y="72"/>
                    <a:pt x="801" y="72"/>
                    <a:pt x="801" y="72"/>
                  </a:cubicBezTo>
                  <a:cubicBezTo>
                    <a:pt x="703" y="21"/>
                    <a:pt x="589" y="0"/>
                    <a:pt x="472"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31" name="Freeform 27">
              <a:extLst>
                <a:ext uri="{FF2B5EF4-FFF2-40B4-BE49-F238E27FC236}">
                  <a16:creationId xmlns="" xmlns:a16="http://schemas.microsoft.com/office/drawing/2014/main" id="{16BA7CFE-7E0C-402D-9F7D-8BB77E227A18}"/>
                </a:ext>
              </a:extLst>
            </p:cNvPr>
            <p:cNvSpPr>
              <a:spLocks/>
            </p:cNvSpPr>
            <p:nvPr userDrawn="1"/>
          </p:nvSpPr>
          <p:spPr bwMode="auto">
            <a:xfrm>
              <a:off x="5866" y="3571"/>
              <a:ext cx="956" cy="745"/>
            </a:xfrm>
            <a:custGeom>
              <a:avLst/>
              <a:gdLst>
                <a:gd name="T0" fmla="*/ 545 w 577"/>
                <a:gd name="T1" fmla="*/ 56 h 447"/>
                <a:gd name="T2" fmla="*/ 559 w 577"/>
                <a:gd name="T3" fmla="*/ 0 h 447"/>
                <a:gd name="T4" fmla="*/ 511 w 577"/>
                <a:gd name="T5" fmla="*/ 31 h 447"/>
                <a:gd name="T6" fmla="*/ 290 w 577"/>
                <a:gd name="T7" fmla="*/ 116 h 447"/>
                <a:gd name="T8" fmla="*/ 0 w 577"/>
                <a:gd name="T9" fmla="*/ 87 h 447"/>
                <a:gd name="T10" fmla="*/ 0 w 577"/>
                <a:gd name="T11" fmla="*/ 135 h 447"/>
                <a:gd name="T12" fmla="*/ 297 w 577"/>
                <a:gd name="T13" fmla="*/ 161 h 447"/>
                <a:gd name="T14" fmla="*/ 491 w 577"/>
                <a:gd name="T15" fmla="*/ 95 h 447"/>
                <a:gd name="T16" fmla="*/ 489 w 577"/>
                <a:gd name="T17" fmla="*/ 303 h 447"/>
                <a:gd name="T18" fmla="*/ 529 w 577"/>
                <a:gd name="T19" fmla="*/ 447 h 447"/>
                <a:gd name="T20" fmla="*/ 577 w 577"/>
                <a:gd name="T21" fmla="*/ 447 h 447"/>
                <a:gd name="T22" fmla="*/ 534 w 577"/>
                <a:gd name="T23" fmla="*/ 296 h 447"/>
                <a:gd name="T24" fmla="*/ 545 w 577"/>
                <a:gd name="T25" fmla="*/ 56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77" h="447">
                  <a:moveTo>
                    <a:pt x="545" y="56"/>
                  </a:moveTo>
                  <a:cubicBezTo>
                    <a:pt x="559" y="0"/>
                    <a:pt x="559" y="0"/>
                    <a:pt x="559" y="0"/>
                  </a:cubicBezTo>
                  <a:cubicBezTo>
                    <a:pt x="511" y="31"/>
                    <a:pt x="511" y="31"/>
                    <a:pt x="511" y="31"/>
                  </a:cubicBezTo>
                  <a:cubicBezTo>
                    <a:pt x="444" y="74"/>
                    <a:pt x="369" y="103"/>
                    <a:pt x="290" y="116"/>
                  </a:cubicBezTo>
                  <a:cubicBezTo>
                    <a:pt x="191" y="132"/>
                    <a:pt x="92" y="122"/>
                    <a:pt x="0" y="87"/>
                  </a:cubicBezTo>
                  <a:cubicBezTo>
                    <a:pt x="0" y="135"/>
                    <a:pt x="0" y="135"/>
                    <a:pt x="0" y="135"/>
                  </a:cubicBezTo>
                  <a:cubicBezTo>
                    <a:pt x="94" y="168"/>
                    <a:pt x="196" y="177"/>
                    <a:pt x="297" y="161"/>
                  </a:cubicBezTo>
                  <a:cubicBezTo>
                    <a:pt x="366" y="150"/>
                    <a:pt x="430" y="128"/>
                    <a:pt x="491" y="95"/>
                  </a:cubicBezTo>
                  <a:cubicBezTo>
                    <a:pt x="479" y="164"/>
                    <a:pt x="479" y="234"/>
                    <a:pt x="489" y="303"/>
                  </a:cubicBezTo>
                  <a:cubicBezTo>
                    <a:pt x="497" y="353"/>
                    <a:pt x="511" y="401"/>
                    <a:pt x="529" y="447"/>
                  </a:cubicBezTo>
                  <a:cubicBezTo>
                    <a:pt x="577" y="447"/>
                    <a:pt x="577" y="447"/>
                    <a:pt x="577" y="447"/>
                  </a:cubicBezTo>
                  <a:cubicBezTo>
                    <a:pt x="557" y="399"/>
                    <a:pt x="542" y="349"/>
                    <a:pt x="534" y="296"/>
                  </a:cubicBezTo>
                  <a:cubicBezTo>
                    <a:pt x="521" y="215"/>
                    <a:pt x="525" y="134"/>
                    <a:pt x="545" y="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32" name="Freeform 28">
              <a:extLst>
                <a:ext uri="{FF2B5EF4-FFF2-40B4-BE49-F238E27FC236}">
                  <a16:creationId xmlns="" xmlns:a16="http://schemas.microsoft.com/office/drawing/2014/main" id="{24724ABD-15B7-4EE2-8E15-37EC4CD7A5DD}"/>
                </a:ext>
              </a:extLst>
            </p:cNvPr>
            <p:cNvSpPr>
              <a:spLocks noEditPoints="1"/>
            </p:cNvSpPr>
            <p:nvPr userDrawn="1"/>
          </p:nvSpPr>
          <p:spPr bwMode="auto">
            <a:xfrm>
              <a:off x="6976" y="912"/>
              <a:ext cx="633" cy="644"/>
            </a:xfrm>
            <a:custGeom>
              <a:avLst/>
              <a:gdLst>
                <a:gd name="T0" fmla="*/ 167 w 382"/>
                <a:gd name="T1" fmla="*/ 16 h 386"/>
                <a:gd name="T2" fmla="*/ 15 w 382"/>
                <a:gd name="T3" fmla="*/ 229 h 386"/>
                <a:gd name="T4" fmla="*/ 195 w 382"/>
                <a:gd name="T5" fmla="*/ 386 h 386"/>
                <a:gd name="T6" fmla="*/ 223 w 382"/>
                <a:gd name="T7" fmla="*/ 384 h 386"/>
                <a:gd name="T8" fmla="*/ 342 w 382"/>
                <a:gd name="T9" fmla="*/ 309 h 386"/>
                <a:gd name="T10" fmla="*/ 375 w 382"/>
                <a:gd name="T11" fmla="*/ 171 h 386"/>
                <a:gd name="T12" fmla="*/ 167 w 382"/>
                <a:gd name="T13" fmla="*/ 16 h 386"/>
                <a:gd name="T14" fmla="*/ 306 w 382"/>
                <a:gd name="T15" fmla="*/ 282 h 386"/>
                <a:gd name="T16" fmla="*/ 216 w 382"/>
                <a:gd name="T17" fmla="*/ 338 h 386"/>
                <a:gd name="T18" fmla="*/ 59 w 382"/>
                <a:gd name="T19" fmla="*/ 222 h 386"/>
                <a:gd name="T20" fmla="*/ 173 w 382"/>
                <a:gd name="T21" fmla="*/ 62 h 386"/>
                <a:gd name="T22" fmla="*/ 195 w 382"/>
                <a:gd name="T23" fmla="*/ 60 h 386"/>
                <a:gd name="T24" fmla="*/ 330 w 382"/>
                <a:gd name="T25" fmla="*/ 178 h 386"/>
                <a:gd name="T26" fmla="*/ 306 w 382"/>
                <a:gd name="T27" fmla="*/ 282 h 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82" h="386">
                  <a:moveTo>
                    <a:pt x="167" y="16"/>
                  </a:moveTo>
                  <a:cubicBezTo>
                    <a:pt x="67" y="32"/>
                    <a:pt x="0" y="128"/>
                    <a:pt x="15" y="229"/>
                  </a:cubicBezTo>
                  <a:cubicBezTo>
                    <a:pt x="29" y="320"/>
                    <a:pt x="107" y="386"/>
                    <a:pt x="195" y="386"/>
                  </a:cubicBezTo>
                  <a:cubicBezTo>
                    <a:pt x="204" y="386"/>
                    <a:pt x="214" y="385"/>
                    <a:pt x="223" y="384"/>
                  </a:cubicBezTo>
                  <a:cubicBezTo>
                    <a:pt x="271" y="376"/>
                    <a:pt x="313" y="349"/>
                    <a:pt x="342" y="309"/>
                  </a:cubicBezTo>
                  <a:cubicBezTo>
                    <a:pt x="370" y="269"/>
                    <a:pt x="382" y="220"/>
                    <a:pt x="375" y="171"/>
                  </a:cubicBezTo>
                  <a:cubicBezTo>
                    <a:pt x="359" y="70"/>
                    <a:pt x="266" y="0"/>
                    <a:pt x="167" y="16"/>
                  </a:cubicBezTo>
                  <a:close/>
                  <a:moveTo>
                    <a:pt x="306" y="282"/>
                  </a:moveTo>
                  <a:cubicBezTo>
                    <a:pt x="284" y="313"/>
                    <a:pt x="252" y="333"/>
                    <a:pt x="216" y="338"/>
                  </a:cubicBezTo>
                  <a:cubicBezTo>
                    <a:pt x="141" y="350"/>
                    <a:pt x="71" y="298"/>
                    <a:pt x="59" y="222"/>
                  </a:cubicBezTo>
                  <a:cubicBezTo>
                    <a:pt x="47" y="145"/>
                    <a:pt x="99" y="74"/>
                    <a:pt x="173" y="62"/>
                  </a:cubicBezTo>
                  <a:cubicBezTo>
                    <a:pt x="181" y="60"/>
                    <a:pt x="188" y="60"/>
                    <a:pt x="195" y="60"/>
                  </a:cubicBezTo>
                  <a:cubicBezTo>
                    <a:pt x="261" y="60"/>
                    <a:pt x="320" y="109"/>
                    <a:pt x="330" y="178"/>
                  </a:cubicBezTo>
                  <a:cubicBezTo>
                    <a:pt x="336" y="215"/>
                    <a:pt x="327" y="252"/>
                    <a:pt x="306" y="28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33" name="Freeform 29">
              <a:extLst>
                <a:ext uri="{FF2B5EF4-FFF2-40B4-BE49-F238E27FC236}">
                  <a16:creationId xmlns="" xmlns:a16="http://schemas.microsoft.com/office/drawing/2014/main" id="{5BE6EE94-D58C-4F02-88B9-04D6F2A91925}"/>
                </a:ext>
              </a:extLst>
            </p:cNvPr>
            <p:cNvSpPr>
              <a:spLocks/>
            </p:cNvSpPr>
            <p:nvPr userDrawn="1"/>
          </p:nvSpPr>
          <p:spPr bwMode="auto">
            <a:xfrm>
              <a:off x="5866" y="3852"/>
              <a:ext cx="799" cy="464"/>
            </a:xfrm>
            <a:custGeom>
              <a:avLst/>
              <a:gdLst>
                <a:gd name="T0" fmla="*/ 438 w 482"/>
                <a:gd name="T1" fmla="*/ 32 h 278"/>
                <a:gd name="T2" fmla="*/ 438 w 482"/>
                <a:gd name="T3" fmla="*/ 0 h 278"/>
                <a:gd name="T4" fmla="*/ 408 w 482"/>
                <a:gd name="T5" fmla="*/ 10 h 278"/>
                <a:gd name="T6" fmla="*/ 305 w 482"/>
                <a:gd name="T7" fmla="*/ 36 h 278"/>
                <a:gd name="T8" fmla="*/ 0 w 482"/>
                <a:gd name="T9" fmla="*/ 13 h 278"/>
                <a:gd name="T10" fmla="*/ 0 w 482"/>
                <a:gd name="T11" fmla="*/ 61 h 278"/>
                <a:gd name="T12" fmla="*/ 199 w 482"/>
                <a:gd name="T13" fmla="*/ 90 h 278"/>
                <a:gd name="T14" fmla="*/ 311 w 482"/>
                <a:gd name="T15" fmla="*/ 81 h 278"/>
                <a:gd name="T16" fmla="*/ 394 w 482"/>
                <a:gd name="T17" fmla="*/ 62 h 278"/>
                <a:gd name="T18" fmla="*/ 402 w 482"/>
                <a:gd name="T19" fmla="*/ 148 h 278"/>
                <a:gd name="T20" fmla="*/ 434 w 482"/>
                <a:gd name="T21" fmla="*/ 278 h 278"/>
                <a:gd name="T22" fmla="*/ 482 w 482"/>
                <a:gd name="T23" fmla="*/ 278 h 278"/>
                <a:gd name="T24" fmla="*/ 446 w 482"/>
                <a:gd name="T25" fmla="*/ 141 h 278"/>
                <a:gd name="T26" fmla="*/ 438 w 482"/>
                <a:gd name="T27" fmla="*/ 32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2" h="278">
                  <a:moveTo>
                    <a:pt x="438" y="32"/>
                  </a:moveTo>
                  <a:cubicBezTo>
                    <a:pt x="438" y="0"/>
                    <a:pt x="438" y="0"/>
                    <a:pt x="438" y="0"/>
                  </a:cubicBezTo>
                  <a:cubicBezTo>
                    <a:pt x="408" y="10"/>
                    <a:pt x="408" y="10"/>
                    <a:pt x="408" y="10"/>
                  </a:cubicBezTo>
                  <a:cubicBezTo>
                    <a:pt x="375" y="21"/>
                    <a:pt x="340" y="30"/>
                    <a:pt x="305" y="36"/>
                  </a:cubicBezTo>
                  <a:cubicBezTo>
                    <a:pt x="199" y="52"/>
                    <a:pt x="95" y="43"/>
                    <a:pt x="0" y="13"/>
                  </a:cubicBezTo>
                  <a:cubicBezTo>
                    <a:pt x="0" y="61"/>
                    <a:pt x="0" y="61"/>
                    <a:pt x="0" y="61"/>
                  </a:cubicBezTo>
                  <a:cubicBezTo>
                    <a:pt x="64" y="79"/>
                    <a:pt x="131" y="90"/>
                    <a:pt x="199" y="90"/>
                  </a:cubicBezTo>
                  <a:cubicBezTo>
                    <a:pt x="236" y="90"/>
                    <a:pt x="274" y="87"/>
                    <a:pt x="311" y="81"/>
                  </a:cubicBezTo>
                  <a:cubicBezTo>
                    <a:pt x="339" y="76"/>
                    <a:pt x="367" y="70"/>
                    <a:pt x="394" y="62"/>
                  </a:cubicBezTo>
                  <a:cubicBezTo>
                    <a:pt x="395" y="91"/>
                    <a:pt x="398" y="119"/>
                    <a:pt x="402" y="148"/>
                  </a:cubicBezTo>
                  <a:cubicBezTo>
                    <a:pt x="409" y="193"/>
                    <a:pt x="420" y="236"/>
                    <a:pt x="434" y="278"/>
                  </a:cubicBezTo>
                  <a:cubicBezTo>
                    <a:pt x="482" y="278"/>
                    <a:pt x="482" y="278"/>
                    <a:pt x="482" y="278"/>
                  </a:cubicBezTo>
                  <a:cubicBezTo>
                    <a:pt x="466" y="234"/>
                    <a:pt x="453" y="188"/>
                    <a:pt x="446" y="141"/>
                  </a:cubicBezTo>
                  <a:cubicBezTo>
                    <a:pt x="441" y="105"/>
                    <a:pt x="438" y="68"/>
                    <a:pt x="438" y="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34" name="Freeform 30">
              <a:extLst>
                <a:ext uri="{FF2B5EF4-FFF2-40B4-BE49-F238E27FC236}">
                  <a16:creationId xmlns="" xmlns:a16="http://schemas.microsoft.com/office/drawing/2014/main" id="{994FB8BD-304F-4E8D-A864-64338F72473A}"/>
                </a:ext>
              </a:extLst>
            </p:cNvPr>
            <p:cNvSpPr>
              <a:spLocks/>
            </p:cNvSpPr>
            <p:nvPr userDrawn="1"/>
          </p:nvSpPr>
          <p:spPr bwMode="auto">
            <a:xfrm>
              <a:off x="7544" y="3756"/>
              <a:ext cx="159" cy="313"/>
            </a:xfrm>
            <a:custGeom>
              <a:avLst/>
              <a:gdLst>
                <a:gd name="T0" fmla="*/ 8 w 96"/>
                <a:gd name="T1" fmla="*/ 109 h 188"/>
                <a:gd name="T2" fmla="*/ 45 w 96"/>
                <a:gd name="T3" fmla="*/ 170 h 188"/>
                <a:gd name="T4" fmla="*/ 96 w 96"/>
                <a:gd name="T5" fmla="*/ 188 h 188"/>
                <a:gd name="T6" fmla="*/ 96 w 96"/>
                <a:gd name="T7" fmla="*/ 143 h 188"/>
                <a:gd name="T8" fmla="*/ 52 w 96"/>
                <a:gd name="T9" fmla="*/ 102 h 188"/>
                <a:gd name="T10" fmla="*/ 92 w 96"/>
                <a:gd name="T11" fmla="*/ 46 h 188"/>
                <a:gd name="T12" fmla="*/ 96 w 96"/>
                <a:gd name="T13" fmla="*/ 45 h 188"/>
                <a:gd name="T14" fmla="*/ 96 w 96"/>
                <a:gd name="T15" fmla="*/ 0 h 188"/>
                <a:gd name="T16" fmla="*/ 85 w 96"/>
                <a:gd name="T17" fmla="*/ 1 h 188"/>
                <a:gd name="T18" fmla="*/ 8 w 96"/>
                <a:gd name="T19" fmla="*/ 109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6" h="188">
                  <a:moveTo>
                    <a:pt x="8" y="109"/>
                  </a:moveTo>
                  <a:cubicBezTo>
                    <a:pt x="12" y="134"/>
                    <a:pt x="25" y="155"/>
                    <a:pt x="45" y="170"/>
                  </a:cubicBezTo>
                  <a:cubicBezTo>
                    <a:pt x="60" y="181"/>
                    <a:pt x="78" y="187"/>
                    <a:pt x="96" y="188"/>
                  </a:cubicBezTo>
                  <a:cubicBezTo>
                    <a:pt x="96" y="143"/>
                    <a:pt x="96" y="143"/>
                    <a:pt x="96" y="143"/>
                  </a:cubicBezTo>
                  <a:cubicBezTo>
                    <a:pt x="74" y="141"/>
                    <a:pt x="56" y="124"/>
                    <a:pt x="52" y="102"/>
                  </a:cubicBezTo>
                  <a:cubicBezTo>
                    <a:pt x="48" y="75"/>
                    <a:pt x="66" y="50"/>
                    <a:pt x="92" y="46"/>
                  </a:cubicBezTo>
                  <a:cubicBezTo>
                    <a:pt x="93" y="46"/>
                    <a:pt x="95" y="46"/>
                    <a:pt x="96" y="45"/>
                  </a:cubicBezTo>
                  <a:cubicBezTo>
                    <a:pt x="96" y="0"/>
                    <a:pt x="96" y="0"/>
                    <a:pt x="96" y="0"/>
                  </a:cubicBezTo>
                  <a:cubicBezTo>
                    <a:pt x="92" y="0"/>
                    <a:pt x="89" y="1"/>
                    <a:pt x="85" y="1"/>
                  </a:cubicBezTo>
                  <a:cubicBezTo>
                    <a:pt x="35" y="9"/>
                    <a:pt x="0" y="57"/>
                    <a:pt x="8" y="10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35" name="Freeform 31">
              <a:extLst>
                <a:ext uri="{FF2B5EF4-FFF2-40B4-BE49-F238E27FC236}">
                  <a16:creationId xmlns="" xmlns:a16="http://schemas.microsoft.com/office/drawing/2014/main" id="{A1F528AC-D531-4E0D-A160-2E9A5FBFC46A}"/>
                </a:ext>
              </a:extLst>
            </p:cNvPr>
            <p:cNvSpPr>
              <a:spLocks/>
            </p:cNvSpPr>
            <p:nvPr userDrawn="1"/>
          </p:nvSpPr>
          <p:spPr bwMode="auto">
            <a:xfrm>
              <a:off x="5866" y="-4"/>
              <a:ext cx="1110" cy="1546"/>
            </a:xfrm>
            <a:custGeom>
              <a:avLst/>
              <a:gdLst>
                <a:gd name="T0" fmla="*/ 93 w 670"/>
                <a:gd name="T1" fmla="*/ 909 h 928"/>
                <a:gd name="T2" fmla="*/ 115 w 670"/>
                <a:gd name="T3" fmla="*/ 906 h 928"/>
                <a:gd name="T4" fmla="*/ 112 w 670"/>
                <a:gd name="T5" fmla="*/ 883 h 928"/>
                <a:gd name="T6" fmla="*/ 110 w 670"/>
                <a:gd name="T7" fmla="*/ 871 h 928"/>
                <a:gd name="T8" fmla="*/ 247 w 670"/>
                <a:gd name="T9" fmla="*/ 294 h 928"/>
                <a:gd name="T10" fmla="*/ 670 w 670"/>
                <a:gd name="T11" fmla="*/ 0 h 928"/>
                <a:gd name="T12" fmla="*/ 535 w 670"/>
                <a:gd name="T13" fmla="*/ 0 h 928"/>
                <a:gd name="T14" fmla="*/ 211 w 670"/>
                <a:gd name="T15" fmla="*/ 267 h 928"/>
                <a:gd name="T16" fmla="*/ 64 w 670"/>
                <a:gd name="T17" fmla="*/ 868 h 928"/>
                <a:gd name="T18" fmla="*/ 0 w 670"/>
                <a:gd name="T19" fmla="*/ 882 h 928"/>
                <a:gd name="T20" fmla="*/ 0 w 670"/>
                <a:gd name="T21" fmla="*/ 928 h 928"/>
                <a:gd name="T22" fmla="*/ 81 w 670"/>
                <a:gd name="T23" fmla="*/ 911 h 928"/>
                <a:gd name="T24" fmla="*/ 93 w 670"/>
                <a:gd name="T25" fmla="*/ 909 h 9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70" h="928">
                  <a:moveTo>
                    <a:pt x="93" y="909"/>
                  </a:moveTo>
                  <a:cubicBezTo>
                    <a:pt x="115" y="906"/>
                    <a:pt x="115" y="906"/>
                    <a:pt x="115" y="906"/>
                  </a:cubicBezTo>
                  <a:cubicBezTo>
                    <a:pt x="112" y="883"/>
                    <a:pt x="112" y="883"/>
                    <a:pt x="112" y="883"/>
                  </a:cubicBezTo>
                  <a:cubicBezTo>
                    <a:pt x="111" y="879"/>
                    <a:pt x="110" y="875"/>
                    <a:pt x="110" y="871"/>
                  </a:cubicBezTo>
                  <a:cubicBezTo>
                    <a:pt x="78" y="666"/>
                    <a:pt x="127" y="461"/>
                    <a:pt x="247" y="294"/>
                  </a:cubicBezTo>
                  <a:cubicBezTo>
                    <a:pt x="352" y="147"/>
                    <a:pt x="500" y="45"/>
                    <a:pt x="670" y="0"/>
                  </a:cubicBezTo>
                  <a:cubicBezTo>
                    <a:pt x="535" y="0"/>
                    <a:pt x="535" y="0"/>
                    <a:pt x="535" y="0"/>
                  </a:cubicBezTo>
                  <a:cubicBezTo>
                    <a:pt x="407" y="58"/>
                    <a:pt x="296" y="149"/>
                    <a:pt x="211" y="267"/>
                  </a:cubicBezTo>
                  <a:cubicBezTo>
                    <a:pt x="85" y="442"/>
                    <a:pt x="33" y="655"/>
                    <a:pt x="64" y="868"/>
                  </a:cubicBezTo>
                  <a:cubicBezTo>
                    <a:pt x="42" y="871"/>
                    <a:pt x="21" y="876"/>
                    <a:pt x="0" y="882"/>
                  </a:cubicBezTo>
                  <a:cubicBezTo>
                    <a:pt x="0" y="928"/>
                    <a:pt x="0" y="928"/>
                    <a:pt x="0" y="928"/>
                  </a:cubicBezTo>
                  <a:cubicBezTo>
                    <a:pt x="26" y="921"/>
                    <a:pt x="53" y="915"/>
                    <a:pt x="81" y="911"/>
                  </a:cubicBezTo>
                  <a:cubicBezTo>
                    <a:pt x="85" y="910"/>
                    <a:pt x="89" y="910"/>
                    <a:pt x="93" y="90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36" name="Freeform 32">
              <a:extLst>
                <a:ext uri="{FF2B5EF4-FFF2-40B4-BE49-F238E27FC236}">
                  <a16:creationId xmlns="" xmlns:a16="http://schemas.microsoft.com/office/drawing/2014/main" id="{CC17506B-6FDA-4C1E-9725-238BA09920F7}"/>
                </a:ext>
              </a:extLst>
            </p:cNvPr>
            <p:cNvSpPr>
              <a:spLocks/>
            </p:cNvSpPr>
            <p:nvPr userDrawn="1"/>
          </p:nvSpPr>
          <p:spPr bwMode="auto">
            <a:xfrm>
              <a:off x="7620" y="-4"/>
              <a:ext cx="83" cy="25"/>
            </a:xfrm>
            <a:custGeom>
              <a:avLst/>
              <a:gdLst>
                <a:gd name="T0" fmla="*/ 50 w 50"/>
                <a:gd name="T1" fmla="*/ 15 h 15"/>
                <a:gd name="T2" fmla="*/ 50 w 50"/>
                <a:gd name="T3" fmla="*/ 0 h 15"/>
                <a:gd name="T4" fmla="*/ 0 w 50"/>
                <a:gd name="T5" fmla="*/ 0 h 15"/>
                <a:gd name="T6" fmla="*/ 50 w 50"/>
                <a:gd name="T7" fmla="*/ 15 h 15"/>
              </a:gdLst>
              <a:ahLst/>
              <a:cxnLst>
                <a:cxn ang="0">
                  <a:pos x="T0" y="T1"/>
                </a:cxn>
                <a:cxn ang="0">
                  <a:pos x="T2" y="T3"/>
                </a:cxn>
                <a:cxn ang="0">
                  <a:pos x="T4" y="T5"/>
                </a:cxn>
                <a:cxn ang="0">
                  <a:pos x="T6" y="T7"/>
                </a:cxn>
              </a:cxnLst>
              <a:rect l="0" t="0" r="r" b="b"/>
              <a:pathLst>
                <a:path w="50" h="15">
                  <a:moveTo>
                    <a:pt x="50" y="15"/>
                  </a:moveTo>
                  <a:cubicBezTo>
                    <a:pt x="50" y="0"/>
                    <a:pt x="50" y="0"/>
                    <a:pt x="50" y="0"/>
                  </a:cubicBezTo>
                  <a:cubicBezTo>
                    <a:pt x="0" y="0"/>
                    <a:pt x="0" y="0"/>
                    <a:pt x="0" y="0"/>
                  </a:cubicBezTo>
                  <a:cubicBezTo>
                    <a:pt x="17" y="4"/>
                    <a:pt x="34" y="9"/>
                    <a:pt x="50"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37" name="Freeform 33">
              <a:extLst>
                <a:ext uri="{FF2B5EF4-FFF2-40B4-BE49-F238E27FC236}">
                  <a16:creationId xmlns="" xmlns:a16="http://schemas.microsoft.com/office/drawing/2014/main" id="{88DCDFC5-6A52-4A43-960A-A99AE59B47F7}"/>
                </a:ext>
              </a:extLst>
            </p:cNvPr>
            <p:cNvSpPr>
              <a:spLocks/>
            </p:cNvSpPr>
            <p:nvPr userDrawn="1"/>
          </p:nvSpPr>
          <p:spPr bwMode="auto">
            <a:xfrm>
              <a:off x="5866" y="4032"/>
              <a:ext cx="640" cy="284"/>
            </a:xfrm>
            <a:custGeom>
              <a:avLst/>
              <a:gdLst>
                <a:gd name="T0" fmla="*/ 355 w 386"/>
                <a:gd name="T1" fmla="*/ 35 h 170"/>
                <a:gd name="T2" fmla="*/ 352 w 386"/>
                <a:gd name="T3" fmla="*/ 12 h 170"/>
                <a:gd name="T4" fmla="*/ 329 w 386"/>
                <a:gd name="T5" fmla="*/ 16 h 170"/>
                <a:gd name="T6" fmla="*/ 318 w 386"/>
                <a:gd name="T7" fmla="*/ 18 h 170"/>
                <a:gd name="T8" fmla="*/ 0 w 386"/>
                <a:gd name="T9" fmla="*/ 0 h 170"/>
                <a:gd name="T10" fmla="*/ 0 w 386"/>
                <a:gd name="T11" fmla="*/ 48 h 170"/>
                <a:gd name="T12" fmla="*/ 199 w 386"/>
                <a:gd name="T13" fmla="*/ 73 h 170"/>
                <a:gd name="T14" fmla="*/ 315 w 386"/>
                <a:gd name="T15" fmla="*/ 64 h 170"/>
                <a:gd name="T16" fmla="*/ 339 w 386"/>
                <a:gd name="T17" fmla="*/ 170 h 170"/>
                <a:gd name="T18" fmla="*/ 386 w 386"/>
                <a:gd name="T19" fmla="*/ 170 h 170"/>
                <a:gd name="T20" fmla="*/ 357 w 386"/>
                <a:gd name="T21" fmla="*/ 47 h 170"/>
                <a:gd name="T22" fmla="*/ 355 w 386"/>
                <a:gd name="T23" fmla="*/ 35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86" h="170">
                  <a:moveTo>
                    <a:pt x="355" y="35"/>
                  </a:moveTo>
                  <a:cubicBezTo>
                    <a:pt x="352" y="12"/>
                    <a:pt x="352" y="12"/>
                    <a:pt x="352" y="12"/>
                  </a:cubicBezTo>
                  <a:cubicBezTo>
                    <a:pt x="329" y="16"/>
                    <a:pt x="329" y="16"/>
                    <a:pt x="329" y="16"/>
                  </a:cubicBezTo>
                  <a:cubicBezTo>
                    <a:pt x="325" y="17"/>
                    <a:pt x="322" y="17"/>
                    <a:pt x="318" y="18"/>
                  </a:cubicBezTo>
                  <a:cubicBezTo>
                    <a:pt x="208" y="36"/>
                    <a:pt x="100" y="28"/>
                    <a:pt x="0" y="0"/>
                  </a:cubicBezTo>
                  <a:cubicBezTo>
                    <a:pt x="0" y="48"/>
                    <a:pt x="0" y="48"/>
                    <a:pt x="0" y="48"/>
                  </a:cubicBezTo>
                  <a:cubicBezTo>
                    <a:pt x="64" y="64"/>
                    <a:pt x="131" y="73"/>
                    <a:pt x="199" y="73"/>
                  </a:cubicBezTo>
                  <a:cubicBezTo>
                    <a:pt x="237" y="73"/>
                    <a:pt x="276" y="70"/>
                    <a:pt x="315" y="64"/>
                  </a:cubicBezTo>
                  <a:cubicBezTo>
                    <a:pt x="321" y="100"/>
                    <a:pt x="329" y="135"/>
                    <a:pt x="339" y="170"/>
                  </a:cubicBezTo>
                  <a:cubicBezTo>
                    <a:pt x="386" y="170"/>
                    <a:pt x="386" y="170"/>
                    <a:pt x="386" y="170"/>
                  </a:cubicBezTo>
                  <a:cubicBezTo>
                    <a:pt x="373" y="130"/>
                    <a:pt x="363" y="89"/>
                    <a:pt x="357" y="47"/>
                  </a:cubicBezTo>
                  <a:cubicBezTo>
                    <a:pt x="356" y="43"/>
                    <a:pt x="356" y="39"/>
                    <a:pt x="355" y="3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38" name="Freeform 34">
              <a:extLst>
                <a:ext uri="{FF2B5EF4-FFF2-40B4-BE49-F238E27FC236}">
                  <a16:creationId xmlns="" xmlns:a16="http://schemas.microsoft.com/office/drawing/2014/main" id="{0C48554C-29CF-480C-8E15-CDA64EF002DD}"/>
                </a:ext>
              </a:extLst>
            </p:cNvPr>
            <p:cNvSpPr>
              <a:spLocks/>
            </p:cNvSpPr>
            <p:nvPr userDrawn="1"/>
          </p:nvSpPr>
          <p:spPr bwMode="auto">
            <a:xfrm>
              <a:off x="7064" y="3297"/>
              <a:ext cx="639" cy="1019"/>
            </a:xfrm>
            <a:custGeom>
              <a:avLst/>
              <a:gdLst>
                <a:gd name="T0" fmla="*/ 31 w 386"/>
                <a:gd name="T1" fmla="*/ 425 h 611"/>
                <a:gd name="T2" fmla="*/ 118 w 386"/>
                <a:gd name="T3" fmla="*/ 611 h 611"/>
                <a:gd name="T4" fmla="*/ 182 w 386"/>
                <a:gd name="T5" fmla="*/ 611 h 611"/>
                <a:gd name="T6" fmla="*/ 75 w 386"/>
                <a:gd name="T7" fmla="*/ 417 h 611"/>
                <a:gd name="T8" fmla="*/ 132 w 386"/>
                <a:gd name="T9" fmla="*/ 178 h 611"/>
                <a:gd name="T10" fmla="*/ 339 w 386"/>
                <a:gd name="T11" fmla="*/ 50 h 611"/>
                <a:gd name="T12" fmla="*/ 386 w 386"/>
                <a:gd name="T13" fmla="*/ 46 h 611"/>
                <a:gd name="T14" fmla="*/ 386 w 386"/>
                <a:gd name="T15" fmla="*/ 0 h 611"/>
                <a:gd name="T16" fmla="*/ 332 w 386"/>
                <a:gd name="T17" fmla="*/ 5 h 611"/>
                <a:gd name="T18" fmla="*/ 31 w 386"/>
                <a:gd name="T19" fmla="*/ 425 h 6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86" h="611">
                  <a:moveTo>
                    <a:pt x="31" y="425"/>
                  </a:moveTo>
                  <a:cubicBezTo>
                    <a:pt x="42" y="495"/>
                    <a:pt x="72" y="559"/>
                    <a:pt x="118" y="611"/>
                  </a:cubicBezTo>
                  <a:cubicBezTo>
                    <a:pt x="182" y="611"/>
                    <a:pt x="182" y="611"/>
                    <a:pt x="182" y="611"/>
                  </a:cubicBezTo>
                  <a:cubicBezTo>
                    <a:pt x="124" y="561"/>
                    <a:pt x="87" y="493"/>
                    <a:pt x="75" y="417"/>
                  </a:cubicBezTo>
                  <a:cubicBezTo>
                    <a:pt x="62" y="333"/>
                    <a:pt x="82" y="248"/>
                    <a:pt x="132" y="178"/>
                  </a:cubicBezTo>
                  <a:cubicBezTo>
                    <a:pt x="182" y="109"/>
                    <a:pt x="256" y="63"/>
                    <a:pt x="339" y="50"/>
                  </a:cubicBezTo>
                  <a:cubicBezTo>
                    <a:pt x="355" y="47"/>
                    <a:pt x="370" y="46"/>
                    <a:pt x="386" y="46"/>
                  </a:cubicBezTo>
                  <a:cubicBezTo>
                    <a:pt x="386" y="0"/>
                    <a:pt x="386" y="0"/>
                    <a:pt x="386" y="0"/>
                  </a:cubicBezTo>
                  <a:cubicBezTo>
                    <a:pt x="368" y="1"/>
                    <a:pt x="350" y="2"/>
                    <a:pt x="332" y="5"/>
                  </a:cubicBezTo>
                  <a:cubicBezTo>
                    <a:pt x="135" y="36"/>
                    <a:pt x="0" y="225"/>
                    <a:pt x="31" y="42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39" name="Freeform 35">
              <a:extLst>
                <a:ext uri="{FF2B5EF4-FFF2-40B4-BE49-F238E27FC236}">
                  <a16:creationId xmlns="" xmlns:a16="http://schemas.microsoft.com/office/drawing/2014/main" id="{B87FC88C-B8D2-49F1-BF01-54F2291FB54B}"/>
                </a:ext>
              </a:extLst>
            </p:cNvPr>
            <p:cNvSpPr>
              <a:spLocks/>
            </p:cNvSpPr>
            <p:nvPr userDrawn="1"/>
          </p:nvSpPr>
          <p:spPr bwMode="auto">
            <a:xfrm>
              <a:off x="5848" y="-4"/>
              <a:ext cx="745" cy="1391"/>
            </a:xfrm>
            <a:custGeom>
              <a:avLst/>
              <a:gdLst>
                <a:gd name="T0" fmla="*/ 24 w 450"/>
                <a:gd name="T1" fmla="*/ 812 h 835"/>
                <a:gd name="T2" fmla="*/ 450 w 450"/>
                <a:gd name="T3" fmla="*/ 0 h 835"/>
                <a:gd name="T4" fmla="*/ 365 w 450"/>
                <a:gd name="T5" fmla="*/ 0 h 835"/>
                <a:gd name="T6" fmla="*/ 171 w 450"/>
                <a:gd name="T7" fmla="*/ 185 h 835"/>
                <a:gd name="T8" fmla="*/ 11 w 450"/>
                <a:gd name="T9" fmla="*/ 502 h 835"/>
                <a:gd name="T10" fmla="*/ 11 w 450"/>
                <a:gd name="T11" fmla="*/ 835 h 835"/>
                <a:gd name="T12" fmla="*/ 25 w 450"/>
                <a:gd name="T13" fmla="*/ 831 h 835"/>
                <a:gd name="T14" fmla="*/ 24 w 450"/>
                <a:gd name="T15" fmla="*/ 812 h 8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0" h="835">
                  <a:moveTo>
                    <a:pt x="24" y="812"/>
                  </a:moveTo>
                  <a:cubicBezTo>
                    <a:pt x="0" y="475"/>
                    <a:pt x="175" y="162"/>
                    <a:pt x="450" y="0"/>
                  </a:cubicBezTo>
                  <a:cubicBezTo>
                    <a:pt x="365" y="0"/>
                    <a:pt x="365" y="0"/>
                    <a:pt x="365" y="0"/>
                  </a:cubicBezTo>
                  <a:cubicBezTo>
                    <a:pt x="293" y="51"/>
                    <a:pt x="227" y="113"/>
                    <a:pt x="171" y="185"/>
                  </a:cubicBezTo>
                  <a:cubicBezTo>
                    <a:pt x="97" y="280"/>
                    <a:pt x="43" y="388"/>
                    <a:pt x="11" y="502"/>
                  </a:cubicBezTo>
                  <a:cubicBezTo>
                    <a:pt x="11" y="835"/>
                    <a:pt x="11" y="835"/>
                    <a:pt x="11" y="835"/>
                  </a:cubicBezTo>
                  <a:cubicBezTo>
                    <a:pt x="25" y="831"/>
                    <a:pt x="25" y="831"/>
                    <a:pt x="25" y="831"/>
                  </a:cubicBezTo>
                  <a:lnTo>
                    <a:pt x="24" y="8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40" name="Freeform 36">
              <a:extLst>
                <a:ext uri="{FF2B5EF4-FFF2-40B4-BE49-F238E27FC236}">
                  <a16:creationId xmlns="" xmlns:a16="http://schemas.microsoft.com/office/drawing/2014/main" id="{8CE0DBDF-E66A-4EDC-BB5E-ED9C3BC9927C}"/>
                </a:ext>
              </a:extLst>
            </p:cNvPr>
            <p:cNvSpPr>
              <a:spLocks/>
            </p:cNvSpPr>
            <p:nvPr userDrawn="1"/>
          </p:nvSpPr>
          <p:spPr bwMode="auto">
            <a:xfrm>
              <a:off x="7246" y="3449"/>
              <a:ext cx="457" cy="867"/>
            </a:xfrm>
            <a:custGeom>
              <a:avLst/>
              <a:gdLst>
                <a:gd name="T0" fmla="*/ 60 w 276"/>
                <a:gd name="T1" fmla="*/ 114 h 520"/>
                <a:gd name="T2" fmla="*/ 11 w 276"/>
                <a:gd name="T3" fmla="*/ 319 h 520"/>
                <a:gd name="T4" fmla="*/ 120 w 276"/>
                <a:gd name="T5" fmla="*/ 500 h 520"/>
                <a:gd name="T6" fmla="*/ 151 w 276"/>
                <a:gd name="T7" fmla="*/ 520 h 520"/>
                <a:gd name="T8" fmla="*/ 276 w 276"/>
                <a:gd name="T9" fmla="*/ 520 h 520"/>
                <a:gd name="T10" fmla="*/ 276 w 276"/>
                <a:gd name="T11" fmla="*/ 507 h 520"/>
                <a:gd name="T12" fmla="*/ 146 w 276"/>
                <a:gd name="T13" fmla="*/ 463 h 520"/>
                <a:gd name="T14" fmla="*/ 55 w 276"/>
                <a:gd name="T15" fmla="*/ 312 h 520"/>
                <a:gd name="T16" fmla="*/ 96 w 276"/>
                <a:gd name="T17" fmla="*/ 141 h 520"/>
                <a:gd name="T18" fmla="*/ 244 w 276"/>
                <a:gd name="T19" fmla="*/ 48 h 520"/>
                <a:gd name="T20" fmla="*/ 276 w 276"/>
                <a:gd name="T21" fmla="*/ 45 h 520"/>
                <a:gd name="T22" fmla="*/ 276 w 276"/>
                <a:gd name="T23" fmla="*/ 0 h 520"/>
                <a:gd name="T24" fmla="*/ 237 w 276"/>
                <a:gd name="T25" fmla="*/ 3 h 520"/>
                <a:gd name="T26" fmla="*/ 60 w 276"/>
                <a:gd name="T27" fmla="*/ 114 h 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6" h="520">
                  <a:moveTo>
                    <a:pt x="60" y="114"/>
                  </a:moveTo>
                  <a:cubicBezTo>
                    <a:pt x="17" y="173"/>
                    <a:pt x="0" y="246"/>
                    <a:pt x="11" y="319"/>
                  </a:cubicBezTo>
                  <a:cubicBezTo>
                    <a:pt x="22" y="392"/>
                    <a:pt x="61" y="456"/>
                    <a:pt x="120" y="500"/>
                  </a:cubicBezTo>
                  <a:cubicBezTo>
                    <a:pt x="130" y="507"/>
                    <a:pt x="140" y="514"/>
                    <a:pt x="151" y="520"/>
                  </a:cubicBezTo>
                  <a:cubicBezTo>
                    <a:pt x="202" y="520"/>
                    <a:pt x="243" y="520"/>
                    <a:pt x="276" y="520"/>
                  </a:cubicBezTo>
                  <a:cubicBezTo>
                    <a:pt x="276" y="507"/>
                    <a:pt x="276" y="507"/>
                    <a:pt x="276" y="507"/>
                  </a:cubicBezTo>
                  <a:cubicBezTo>
                    <a:pt x="229" y="506"/>
                    <a:pt x="184" y="491"/>
                    <a:pt x="146" y="463"/>
                  </a:cubicBezTo>
                  <a:cubicBezTo>
                    <a:pt x="97" y="426"/>
                    <a:pt x="65" y="373"/>
                    <a:pt x="55" y="312"/>
                  </a:cubicBezTo>
                  <a:cubicBezTo>
                    <a:pt x="46" y="251"/>
                    <a:pt x="60" y="190"/>
                    <a:pt x="96" y="141"/>
                  </a:cubicBezTo>
                  <a:cubicBezTo>
                    <a:pt x="132" y="91"/>
                    <a:pt x="184" y="58"/>
                    <a:pt x="244" y="48"/>
                  </a:cubicBezTo>
                  <a:cubicBezTo>
                    <a:pt x="255" y="47"/>
                    <a:pt x="265" y="46"/>
                    <a:pt x="276" y="45"/>
                  </a:cubicBezTo>
                  <a:cubicBezTo>
                    <a:pt x="276" y="0"/>
                    <a:pt x="276" y="0"/>
                    <a:pt x="276" y="0"/>
                  </a:cubicBezTo>
                  <a:cubicBezTo>
                    <a:pt x="263" y="0"/>
                    <a:pt x="250" y="1"/>
                    <a:pt x="237" y="3"/>
                  </a:cubicBezTo>
                  <a:cubicBezTo>
                    <a:pt x="165" y="15"/>
                    <a:pt x="102" y="54"/>
                    <a:pt x="60" y="1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41" name="Freeform 37">
              <a:extLst>
                <a:ext uri="{FF2B5EF4-FFF2-40B4-BE49-F238E27FC236}">
                  <a16:creationId xmlns="" xmlns:a16="http://schemas.microsoft.com/office/drawing/2014/main" id="{47AF76F2-0311-4CA4-9DF4-4517851B208D}"/>
                </a:ext>
              </a:extLst>
            </p:cNvPr>
            <p:cNvSpPr>
              <a:spLocks/>
            </p:cNvSpPr>
            <p:nvPr userDrawn="1"/>
          </p:nvSpPr>
          <p:spPr bwMode="auto">
            <a:xfrm>
              <a:off x="7398" y="3604"/>
              <a:ext cx="305" cy="615"/>
            </a:xfrm>
            <a:custGeom>
              <a:avLst/>
              <a:gdLst>
                <a:gd name="T0" fmla="*/ 40 w 184"/>
                <a:gd name="T1" fmla="*/ 76 h 369"/>
                <a:gd name="T2" fmla="*/ 7 w 184"/>
                <a:gd name="T3" fmla="*/ 213 h 369"/>
                <a:gd name="T4" fmla="*/ 184 w 184"/>
                <a:gd name="T5" fmla="*/ 369 h 369"/>
                <a:gd name="T6" fmla="*/ 184 w 184"/>
                <a:gd name="T7" fmla="*/ 324 h 369"/>
                <a:gd name="T8" fmla="*/ 51 w 184"/>
                <a:gd name="T9" fmla="*/ 206 h 369"/>
                <a:gd name="T10" fmla="*/ 166 w 184"/>
                <a:gd name="T11" fmla="*/ 47 h 369"/>
                <a:gd name="T12" fmla="*/ 184 w 184"/>
                <a:gd name="T13" fmla="*/ 45 h 369"/>
                <a:gd name="T14" fmla="*/ 184 w 184"/>
                <a:gd name="T15" fmla="*/ 0 h 369"/>
                <a:gd name="T16" fmla="*/ 159 w 184"/>
                <a:gd name="T17" fmla="*/ 2 h 369"/>
                <a:gd name="T18" fmla="*/ 40 w 184"/>
                <a:gd name="T19" fmla="*/ 76 h 3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4" h="369">
                  <a:moveTo>
                    <a:pt x="40" y="76"/>
                  </a:moveTo>
                  <a:cubicBezTo>
                    <a:pt x="11" y="116"/>
                    <a:pt x="0" y="165"/>
                    <a:pt x="7" y="213"/>
                  </a:cubicBezTo>
                  <a:cubicBezTo>
                    <a:pt x="21" y="303"/>
                    <a:pt x="97" y="368"/>
                    <a:pt x="184" y="369"/>
                  </a:cubicBezTo>
                  <a:cubicBezTo>
                    <a:pt x="184" y="324"/>
                    <a:pt x="184" y="324"/>
                    <a:pt x="184" y="324"/>
                  </a:cubicBezTo>
                  <a:cubicBezTo>
                    <a:pt x="119" y="322"/>
                    <a:pt x="62" y="274"/>
                    <a:pt x="51" y="206"/>
                  </a:cubicBezTo>
                  <a:cubicBezTo>
                    <a:pt x="40" y="130"/>
                    <a:pt x="91" y="59"/>
                    <a:pt x="166" y="47"/>
                  </a:cubicBezTo>
                  <a:cubicBezTo>
                    <a:pt x="172" y="46"/>
                    <a:pt x="178" y="46"/>
                    <a:pt x="184" y="45"/>
                  </a:cubicBezTo>
                  <a:cubicBezTo>
                    <a:pt x="184" y="0"/>
                    <a:pt x="184" y="0"/>
                    <a:pt x="184" y="0"/>
                  </a:cubicBezTo>
                  <a:cubicBezTo>
                    <a:pt x="176" y="0"/>
                    <a:pt x="167" y="1"/>
                    <a:pt x="159" y="2"/>
                  </a:cubicBezTo>
                  <a:cubicBezTo>
                    <a:pt x="111" y="10"/>
                    <a:pt x="68" y="36"/>
                    <a:pt x="40"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grpSp>
      <p:grpSp>
        <p:nvGrpSpPr>
          <p:cNvPr id="110" name="Group 4">
            <a:extLst>
              <a:ext uri="{FF2B5EF4-FFF2-40B4-BE49-F238E27FC236}">
                <a16:creationId xmlns="" xmlns:a16="http://schemas.microsoft.com/office/drawing/2014/main" id="{3A187B89-8062-44AD-81A4-4622A0FBCD7F}"/>
              </a:ext>
            </a:extLst>
          </p:cNvPr>
          <p:cNvGrpSpPr>
            <a:grpSpLocks noChangeAspect="1"/>
          </p:cNvGrpSpPr>
          <p:nvPr userDrawn="1"/>
        </p:nvGrpSpPr>
        <p:grpSpPr bwMode="auto">
          <a:xfrm>
            <a:off x="703265" y="828675"/>
            <a:ext cx="2228850" cy="642938"/>
            <a:chOff x="1542" y="522"/>
            <a:chExt cx="1404" cy="405"/>
          </a:xfrm>
          <a:solidFill>
            <a:schemeClr val="bg1"/>
          </a:solidFill>
        </p:grpSpPr>
        <p:sp>
          <p:nvSpPr>
            <p:cNvPr id="111" name="Freeform 5">
              <a:extLst>
                <a:ext uri="{FF2B5EF4-FFF2-40B4-BE49-F238E27FC236}">
                  <a16:creationId xmlns="" xmlns:a16="http://schemas.microsoft.com/office/drawing/2014/main" id="{5AF30FFB-63A5-44F6-AC29-1F599B3B5074}"/>
                </a:ext>
              </a:extLst>
            </p:cNvPr>
            <p:cNvSpPr>
              <a:spLocks/>
            </p:cNvSpPr>
            <p:nvPr userDrawn="1"/>
          </p:nvSpPr>
          <p:spPr bwMode="auto">
            <a:xfrm>
              <a:off x="2020" y="586"/>
              <a:ext cx="93" cy="115"/>
            </a:xfrm>
            <a:custGeom>
              <a:avLst/>
              <a:gdLst>
                <a:gd name="T0" fmla="*/ 403 w 419"/>
                <a:gd name="T1" fmla="*/ 42 h 520"/>
                <a:gd name="T2" fmla="*/ 404 w 419"/>
                <a:gd name="T3" fmla="*/ 152 h 520"/>
                <a:gd name="T4" fmla="*/ 381 w 419"/>
                <a:gd name="T5" fmla="*/ 152 h 520"/>
                <a:gd name="T6" fmla="*/ 247 w 419"/>
                <a:gd name="T7" fmla="*/ 26 h 520"/>
                <a:gd name="T8" fmla="*/ 92 w 419"/>
                <a:gd name="T9" fmla="*/ 251 h 520"/>
                <a:gd name="T10" fmla="*/ 253 w 419"/>
                <a:gd name="T11" fmla="*/ 492 h 520"/>
                <a:gd name="T12" fmla="*/ 394 w 419"/>
                <a:gd name="T13" fmla="*/ 348 h 520"/>
                <a:gd name="T14" fmla="*/ 419 w 419"/>
                <a:gd name="T15" fmla="*/ 348 h 520"/>
                <a:gd name="T16" fmla="*/ 409 w 419"/>
                <a:gd name="T17" fmla="*/ 479 h 520"/>
                <a:gd name="T18" fmla="*/ 249 w 419"/>
                <a:gd name="T19" fmla="*/ 520 h 520"/>
                <a:gd name="T20" fmla="*/ 0 w 419"/>
                <a:gd name="T21" fmla="*/ 271 h 520"/>
                <a:gd name="T22" fmla="*/ 246 w 419"/>
                <a:gd name="T23" fmla="*/ 0 h 520"/>
                <a:gd name="T24" fmla="*/ 403 w 419"/>
                <a:gd name="T25" fmla="*/ 42 h 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9" h="520">
                  <a:moveTo>
                    <a:pt x="403" y="42"/>
                  </a:moveTo>
                  <a:cubicBezTo>
                    <a:pt x="404" y="152"/>
                    <a:pt x="404" y="152"/>
                    <a:pt x="404" y="152"/>
                  </a:cubicBezTo>
                  <a:cubicBezTo>
                    <a:pt x="381" y="152"/>
                    <a:pt x="381" y="152"/>
                    <a:pt x="381" y="152"/>
                  </a:cubicBezTo>
                  <a:cubicBezTo>
                    <a:pt x="364" y="70"/>
                    <a:pt x="319" y="26"/>
                    <a:pt x="247" y="26"/>
                  </a:cubicBezTo>
                  <a:cubicBezTo>
                    <a:pt x="142" y="26"/>
                    <a:pt x="92" y="128"/>
                    <a:pt x="92" y="251"/>
                  </a:cubicBezTo>
                  <a:cubicBezTo>
                    <a:pt x="92" y="386"/>
                    <a:pt x="149" y="492"/>
                    <a:pt x="253" y="492"/>
                  </a:cubicBezTo>
                  <a:cubicBezTo>
                    <a:pt x="325" y="492"/>
                    <a:pt x="371" y="450"/>
                    <a:pt x="394" y="348"/>
                  </a:cubicBezTo>
                  <a:cubicBezTo>
                    <a:pt x="419" y="348"/>
                    <a:pt x="419" y="348"/>
                    <a:pt x="419" y="348"/>
                  </a:cubicBezTo>
                  <a:cubicBezTo>
                    <a:pt x="409" y="479"/>
                    <a:pt x="409" y="479"/>
                    <a:pt x="409" y="479"/>
                  </a:cubicBezTo>
                  <a:cubicBezTo>
                    <a:pt x="367" y="504"/>
                    <a:pt x="315" y="520"/>
                    <a:pt x="249" y="520"/>
                  </a:cubicBezTo>
                  <a:cubicBezTo>
                    <a:pt x="96" y="520"/>
                    <a:pt x="0" y="419"/>
                    <a:pt x="0" y="271"/>
                  </a:cubicBezTo>
                  <a:cubicBezTo>
                    <a:pt x="0" y="106"/>
                    <a:pt x="106" y="0"/>
                    <a:pt x="246" y="0"/>
                  </a:cubicBezTo>
                  <a:cubicBezTo>
                    <a:pt x="309" y="0"/>
                    <a:pt x="362" y="16"/>
                    <a:pt x="403" y="4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12" name="Freeform 6">
              <a:extLst>
                <a:ext uri="{FF2B5EF4-FFF2-40B4-BE49-F238E27FC236}">
                  <a16:creationId xmlns="" xmlns:a16="http://schemas.microsoft.com/office/drawing/2014/main" id="{0B7450F0-9DA3-459F-95F2-E09D0D929515}"/>
                </a:ext>
              </a:extLst>
            </p:cNvPr>
            <p:cNvSpPr>
              <a:spLocks/>
            </p:cNvSpPr>
            <p:nvPr userDrawn="1"/>
          </p:nvSpPr>
          <p:spPr bwMode="auto">
            <a:xfrm>
              <a:off x="2119" y="575"/>
              <a:ext cx="90" cy="124"/>
            </a:xfrm>
            <a:custGeom>
              <a:avLst/>
              <a:gdLst>
                <a:gd name="T0" fmla="*/ 47 w 407"/>
                <a:gd name="T1" fmla="*/ 70 h 563"/>
                <a:gd name="T2" fmla="*/ 2 w 407"/>
                <a:gd name="T3" fmla="*/ 46 h 563"/>
                <a:gd name="T4" fmla="*/ 2 w 407"/>
                <a:gd name="T5" fmla="*/ 35 h 563"/>
                <a:gd name="T6" fmla="*/ 116 w 407"/>
                <a:gd name="T7" fmla="*/ 0 h 563"/>
                <a:gd name="T8" fmla="*/ 128 w 407"/>
                <a:gd name="T9" fmla="*/ 0 h 563"/>
                <a:gd name="T10" fmla="*/ 128 w 407"/>
                <a:gd name="T11" fmla="*/ 248 h 563"/>
                <a:gd name="T12" fmla="*/ 260 w 407"/>
                <a:gd name="T13" fmla="*/ 179 h 563"/>
                <a:gd name="T14" fmla="*/ 360 w 407"/>
                <a:gd name="T15" fmla="*/ 297 h 563"/>
                <a:gd name="T16" fmla="*/ 360 w 407"/>
                <a:gd name="T17" fmla="*/ 509 h 563"/>
                <a:gd name="T18" fmla="*/ 407 w 407"/>
                <a:gd name="T19" fmla="*/ 543 h 563"/>
                <a:gd name="T20" fmla="*/ 407 w 407"/>
                <a:gd name="T21" fmla="*/ 563 h 563"/>
                <a:gd name="T22" fmla="*/ 232 w 407"/>
                <a:gd name="T23" fmla="*/ 563 h 563"/>
                <a:gd name="T24" fmla="*/ 232 w 407"/>
                <a:gd name="T25" fmla="*/ 543 h 563"/>
                <a:gd name="T26" fmla="*/ 279 w 407"/>
                <a:gd name="T27" fmla="*/ 509 h 563"/>
                <a:gd name="T28" fmla="*/ 279 w 407"/>
                <a:gd name="T29" fmla="*/ 298 h 563"/>
                <a:gd name="T30" fmla="*/ 219 w 407"/>
                <a:gd name="T31" fmla="*/ 229 h 563"/>
                <a:gd name="T32" fmla="*/ 128 w 407"/>
                <a:gd name="T33" fmla="*/ 266 h 563"/>
                <a:gd name="T34" fmla="*/ 128 w 407"/>
                <a:gd name="T35" fmla="*/ 509 h 563"/>
                <a:gd name="T36" fmla="*/ 175 w 407"/>
                <a:gd name="T37" fmla="*/ 543 h 563"/>
                <a:gd name="T38" fmla="*/ 175 w 407"/>
                <a:gd name="T39" fmla="*/ 563 h 563"/>
                <a:gd name="T40" fmla="*/ 0 w 407"/>
                <a:gd name="T41" fmla="*/ 563 h 563"/>
                <a:gd name="T42" fmla="*/ 0 w 407"/>
                <a:gd name="T43" fmla="*/ 543 h 563"/>
                <a:gd name="T44" fmla="*/ 47 w 407"/>
                <a:gd name="T45" fmla="*/ 509 h 563"/>
                <a:gd name="T46" fmla="*/ 47 w 407"/>
                <a:gd name="T47" fmla="*/ 70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07" h="563">
                  <a:moveTo>
                    <a:pt x="47" y="70"/>
                  </a:moveTo>
                  <a:cubicBezTo>
                    <a:pt x="2" y="46"/>
                    <a:pt x="2" y="46"/>
                    <a:pt x="2" y="46"/>
                  </a:cubicBezTo>
                  <a:cubicBezTo>
                    <a:pt x="2" y="35"/>
                    <a:pt x="2" y="35"/>
                    <a:pt x="2" y="35"/>
                  </a:cubicBezTo>
                  <a:cubicBezTo>
                    <a:pt x="116" y="0"/>
                    <a:pt x="116" y="0"/>
                    <a:pt x="116" y="0"/>
                  </a:cubicBezTo>
                  <a:cubicBezTo>
                    <a:pt x="128" y="0"/>
                    <a:pt x="128" y="0"/>
                    <a:pt x="128" y="0"/>
                  </a:cubicBezTo>
                  <a:cubicBezTo>
                    <a:pt x="128" y="248"/>
                    <a:pt x="128" y="248"/>
                    <a:pt x="128" y="248"/>
                  </a:cubicBezTo>
                  <a:cubicBezTo>
                    <a:pt x="160" y="211"/>
                    <a:pt x="202" y="179"/>
                    <a:pt x="260" y="179"/>
                  </a:cubicBezTo>
                  <a:cubicBezTo>
                    <a:pt x="327" y="179"/>
                    <a:pt x="360" y="219"/>
                    <a:pt x="360" y="297"/>
                  </a:cubicBezTo>
                  <a:cubicBezTo>
                    <a:pt x="360" y="509"/>
                    <a:pt x="360" y="509"/>
                    <a:pt x="360" y="509"/>
                  </a:cubicBezTo>
                  <a:cubicBezTo>
                    <a:pt x="360" y="535"/>
                    <a:pt x="371" y="540"/>
                    <a:pt x="407" y="543"/>
                  </a:cubicBezTo>
                  <a:cubicBezTo>
                    <a:pt x="407" y="563"/>
                    <a:pt x="407" y="563"/>
                    <a:pt x="407" y="563"/>
                  </a:cubicBezTo>
                  <a:cubicBezTo>
                    <a:pt x="232" y="563"/>
                    <a:pt x="232" y="563"/>
                    <a:pt x="232" y="563"/>
                  </a:cubicBezTo>
                  <a:cubicBezTo>
                    <a:pt x="232" y="543"/>
                    <a:pt x="232" y="543"/>
                    <a:pt x="232" y="543"/>
                  </a:cubicBezTo>
                  <a:cubicBezTo>
                    <a:pt x="268" y="540"/>
                    <a:pt x="279" y="535"/>
                    <a:pt x="279" y="509"/>
                  </a:cubicBezTo>
                  <a:cubicBezTo>
                    <a:pt x="279" y="298"/>
                    <a:pt x="279" y="298"/>
                    <a:pt x="279" y="298"/>
                  </a:cubicBezTo>
                  <a:cubicBezTo>
                    <a:pt x="279" y="250"/>
                    <a:pt x="260" y="229"/>
                    <a:pt x="219" y="229"/>
                  </a:cubicBezTo>
                  <a:cubicBezTo>
                    <a:pt x="185" y="229"/>
                    <a:pt x="153" y="246"/>
                    <a:pt x="128" y="266"/>
                  </a:cubicBezTo>
                  <a:cubicBezTo>
                    <a:pt x="128" y="509"/>
                    <a:pt x="128" y="509"/>
                    <a:pt x="128" y="509"/>
                  </a:cubicBezTo>
                  <a:cubicBezTo>
                    <a:pt x="128" y="535"/>
                    <a:pt x="139" y="540"/>
                    <a:pt x="175" y="543"/>
                  </a:cubicBezTo>
                  <a:cubicBezTo>
                    <a:pt x="175" y="563"/>
                    <a:pt x="175" y="563"/>
                    <a:pt x="175" y="563"/>
                  </a:cubicBezTo>
                  <a:cubicBezTo>
                    <a:pt x="0" y="563"/>
                    <a:pt x="0" y="563"/>
                    <a:pt x="0" y="563"/>
                  </a:cubicBezTo>
                  <a:cubicBezTo>
                    <a:pt x="0" y="543"/>
                    <a:pt x="0" y="543"/>
                    <a:pt x="0" y="543"/>
                  </a:cubicBezTo>
                  <a:cubicBezTo>
                    <a:pt x="36" y="540"/>
                    <a:pt x="47" y="535"/>
                    <a:pt x="47" y="509"/>
                  </a:cubicBezTo>
                  <a:lnTo>
                    <a:pt x="47" y="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13" name="Freeform 7">
              <a:extLst>
                <a:ext uri="{FF2B5EF4-FFF2-40B4-BE49-F238E27FC236}">
                  <a16:creationId xmlns="" xmlns:a16="http://schemas.microsoft.com/office/drawing/2014/main" id="{492B77B2-9AD9-4771-AFB3-A9281F0E4A51}"/>
                </a:ext>
              </a:extLst>
            </p:cNvPr>
            <p:cNvSpPr>
              <a:spLocks noEditPoints="1"/>
            </p:cNvSpPr>
            <p:nvPr userDrawn="1"/>
          </p:nvSpPr>
          <p:spPr bwMode="auto">
            <a:xfrm>
              <a:off x="2217" y="614"/>
              <a:ext cx="77" cy="87"/>
            </a:xfrm>
            <a:custGeom>
              <a:avLst/>
              <a:gdLst>
                <a:gd name="T0" fmla="*/ 206 w 348"/>
                <a:gd name="T1" fmla="*/ 311 h 392"/>
                <a:gd name="T2" fmla="*/ 206 w 348"/>
                <a:gd name="T3" fmla="*/ 176 h 392"/>
                <a:gd name="T4" fmla="*/ 131 w 348"/>
                <a:gd name="T5" fmla="*/ 207 h 392"/>
                <a:gd name="T6" fmla="*/ 77 w 348"/>
                <a:gd name="T7" fmla="*/ 277 h 392"/>
                <a:gd name="T8" fmla="*/ 137 w 348"/>
                <a:gd name="T9" fmla="*/ 343 h 392"/>
                <a:gd name="T10" fmla="*/ 206 w 348"/>
                <a:gd name="T11" fmla="*/ 311 h 392"/>
                <a:gd name="T12" fmla="*/ 287 w 348"/>
                <a:gd name="T13" fmla="*/ 304 h 392"/>
                <a:gd name="T14" fmla="*/ 313 w 348"/>
                <a:gd name="T15" fmla="*/ 348 h 392"/>
                <a:gd name="T16" fmla="*/ 344 w 348"/>
                <a:gd name="T17" fmla="*/ 340 h 392"/>
                <a:gd name="T18" fmla="*/ 348 w 348"/>
                <a:gd name="T19" fmla="*/ 353 h 392"/>
                <a:gd name="T20" fmla="*/ 273 w 348"/>
                <a:gd name="T21" fmla="*/ 392 h 392"/>
                <a:gd name="T22" fmla="*/ 208 w 348"/>
                <a:gd name="T23" fmla="*/ 328 h 392"/>
                <a:gd name="T24" fmla="*/ 94 w 348"/>
                <a:gd name="T25" fmla="*/ 391 h 392"/>
                <a:gd name="T26" fmla="*/ 0 w 348"/>
                <a:gd name="T27" fmla="*/ 299 h 392"/>
                <a:gd name="T28" fmla="*/ 100 w 348"/>
                <a:gd name="T29" fmla="*/ 192 h 392"/>
                <a:gd name="T30" fmla="*/ 206 w 348"/>
                <a:gd name="T31" fmla="*/ 153 h 392"/>
                <a:gd name="T32" fmla="*/ 206 w 348"/>
                <a:gd name="T33" fmla="*/ 99 h 392"/>
                <a:gd name="T34" fmla="*/ 147 w 348"/>
                <a:gd name="T35" fmla="*/ 20 h 392"/>
                <a:gd name="T36" fmla="*/ 93 w 348"/>
                <a:gd name="T37" fmla="*/ 83 h 392"/>
                <a:gd name="T38" fmla="*/ 98 w 348"/>
                <a:gd name="T39" fmla="*/ 123 h 392"/>
                <a:gd name="T40" fmla="*/ 51 w 348"/>
                <a:gd name="T41" fmla="*/ 130 h 392"/>
                <a:gd name="T42" fmla="*/ 21 w 348"/>
                <a:gd name="T43" fmla="*/ 88 h 392"/>
                <a:gd name="T44" fmla="*/ 155 w 348"/>
                <a:gd name="T45" fmla="*/ 0 h 392"/>
                <a:gd name="T46" fmla="*/ 287 w 348"/>
                <a:gd name="T47" fmla="*/ 114 h 392"/>
                <a:gd name="T48" fmla="*/ 287 w 348"/>
                <a:gd name="T49" fmla="*/ 304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8" h="392">
                  <a:moveTo>
                    <a:pt x="206" y="311"/>
                  </a:moveTo>
                  <a:cubicBezTo>
                    <a:pt x="206" y="176"/>
                    <a:pt x="206" y="176"/>
                    <a:pt x="206" y="176"/>
                  </a:cubicBezTo>
                  <a:cubicBezTo>
                    <a:pt x="131" y="207"/>
                    <a:pt x="131" y="207"/>
                    <a:pt x="131" y="207"/>
                  </a:cubicBezTo>
                  <a:cubicBezTo>
                    <a:pt x="97" y="220"/>
                    <a:pt x="77" y="238"/>
                    <a:pt x="77" y="277"/>
                  </a:cubicBezTo>
                  <a:cubicBezTo>
                    <a:pt x="77" y="316"/>
                    <a:pt x="97" y="343"/>
                    <a:pt x="137" y="343"/>
                  </a:cubicBezTo>
                  <a:cubicBezTo>
                    <a:pt x="162" y="343"/>
                    <a:pt x="181" y="331"/>
                    <a:pt x="206" y="311"/>
                  </a:cubicBezTo>
                  <a:moveTo>
                    <a:pt x="287" y="304"/>
                  </a:moveTo>
                  <a:cubicBezTo>
                    <a:pt x="287" y="333"/>
                    <a:pt x="293" y="348"/>
                    <a:pt x="313" y="348"/>
                  </a:cubicBezTo>
                  <a:cubicBezTo>
                    <a:pt x="324" y="348"/>
                    <a:pt x="334" y="345"/>
                    <a:pt x="344" y="340"/>
                  </a:cubicBezTo>
                  <a:cubicBezTo>
                    <a:pt x="348" y="353"/>
                    <a:pt x="348" y="353"/>
                    <a:pt x="348" y="353"/>
                  </a:cubicBezTo>
                  <a:cubicBezTo>
                    <a:pt x="329" y="379"/>
                    <a:pt x="304" y="392"/>
                    <a:pt x="273" y="392"/>
                  </a:cubicBezTo>
                  <a:cubicBezTo>
                    <a:pt x="236" y="392"/>
                    <a:pt x="214" y="367"/>
                    <a:pt x="208" y="328"/>
                  </a:cubicBezTo>
                  <a:cubicBezTo>
                    <a:pt x="183" y="357"/>
                    <a:pt x="144" y="391"/>
                    <a:pt x="94" y="391"/>
                  </a:cubicBezTo>
                  <a:cubicBezTo>
                    <a:pt x="36" y="391"/>
                    <a:pt x="0" y="355"/>
                    <a:pt x="0" y="299"/>
                  </a:cubicBezTo>
                  <a:cubicBezTo>
                    <a:pt x="0" y="238"/>
                    <a:pt x="44" y="213"/>
                    <a:pt x="100" y="192"/>
                  </a:cubicBezTo>
                  <a:cubicBezTo>
                    <a:pt x="206" y="153"/>
                    <a:pt x="206" y="153"/>
                    <a:pt x="206" y="153"/>
                  </a:cubicBezTo>
                  <a:cubicBezTo>
                    <a:pt x="206" y="99"/>
                    <a:pt x="206" y="99"/>
                    <a:pt x="206" y="99"/>
                  </a:cubicBezTo>
                  <a:cubicBezTo>
                    <a:pt x="206" y="53"/>
                    <a:pt x="190" y="20"/>
                    <a:pt x="147" y="20"/>
                  </a:cubicBezTo>
                  <a:cubicBezTo>
                    <a:pt x="108" y="20"/>
                    <a:pt x="93" y="47"/>
                    <a:pt x="93" y="83"/>
                  </a:cubicBezTo>
                  <a:cubicBezTo>
                    <a:pt x="93" y="96"/>
                    <a:pt x="95" y="108"/>
                    <a:pt x="98" y="123"/>
                  </a:cubicBezTo>
                  <a:cubicBezTo>
                    <a:pt x="51" y="130"/>
                    <a:pt x="51" y="130"/>
                    <a:pt x="51" y="130"/>
                  </a:cubicBezTo>
                  <a:cubicBezTo>
                    <a:pt x="32" y="124"/>
                    <a:pt x="21" y="109"/>
                    <a:pt x="21" y="88"/>
                  </a:cubicBezTo>
                  <a:cubicBezTo>
                    <a:pt x="21" y="31"/>
                    <a:pt x="80" y="0"/>
                    <a:pt x="155" y="0"/>
                  </a:cubicBezTo>
                  <a:cubicBezTo>
                    <a:pt x="242" y="0"/>
                    <a:pt x="287" y="35"/>
                    <a:pt x="287" y="114"/>
                  </a:cubicBezTo>
                  <a:lnTo>
                    <a:pt x="287" y="3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14" name="Freeform 8">
              <a:extLst>
                <a:ext uri="{FF2B5EF4-FFF2-40B4-BE49-F238E27FC236}">
                  <a16:creationId xmlns="" xmlns:a16="http://schemas.microsoft.com/office/drawing/2014/main" id="{73D10E5F-9CBD-4026-A985-B4E208E2DE1E}"/>
                </a:ext>
              </a:extLst>
            </p:cNvPr>
            <p:cNvSpPr>
              <a:spLocks/>
            </p:cNvSpPr>
            <p:nvPr userDrawn="1"/>
          </p:nvSpPr>
          <p:spPr bwMode="auto">
            <a:xfrm>
              <a:off x="2298" y="614"/>
              <a:ext cx="57" cy="85"/>
            </a:xfrm>
            <a:custGeom>
              <a:avLst/>
              <a:gdLst>
                <a:gd name="T0" fmla="*/ 128 w 256"/>
                <a:gd name="T1" fmla="*/ 327 h 384"/>
                <a:gd name="T2" fmla="*/ 191 w 256"/>
                <a:gd name="T3" fmla="*/ 364 h 384"/>
                <a:gd name="T4" fmla="*/ 191 w 256"/>
                <a:gd name="T5" fmla="*/ 384 h 384"/>
                <a:gd name="T6" fmla="*/ 0 w 256"/>
                <a:gd name="T7" fmla="*/ 384 h 384"/>
                <a:gd name="T8" fmla="*/ 0 w 256"/>
                <a:gd name="T9" fmla="*/ 364 h 384"/>
                <a:gd name="T10" fmla="*/ 48 w 256"/>
                <a:gd name="T11" fmla="*/ 330 h 384"/>
                <a:gd name="T12" fmla="*/ 48 w 256"/>
                <a:gd name="T13" fmla="*/ 73 h 384"/>
                <a:gd name="T14" fmla="*/ 2 w 256"/>
                <a:gd name="T15" fmla="*/ 47 h 384"/>
                <a:gd name="T16" fmla="*/ 2 w 256"/>
                <a:gd name="T17" fmla="*/ 37 h 384"/>
                <a:gd name="T18" fmla="*/ 119 w 256"/>
                <a:gd name="T19" fmla="*/ 0 h 384"/>
                <a:gd name="T20" fmla="*/ 131 w 256"/>
                <a:gd name="T21" fmla="*/ 0 h 384"/>
                <a:gd name="T22" fmla="*/ 128 w 256"/>
                <a:gd name="T23" fmla="*/ 104 h 384"/>
                <a:gd name="T24" fmla="*/ 226 w 256"/>
                <a:gd name="T25" fmla="*/ 0 h 384"/>
                <a:gd name="T26" fmla="*/ 256 w 256"/>
                <a:gd name="T27" fmla="*/ 11 h 384"/>
                <a:gd name="T28" fmla="*/ 256 w 256"/>
                <a:gd name="T29" fmla="*/ 76 h 384"/>
                <a:gd name="T30" fmla="*/ 244 w 256"/>
                <a:gd name="T31" fmla="*/ 76 h 384"/>
                <a:gd name="T32" fmla="*/ 128 w 256"/>
                <a:gd name="T33" fmla="*/ 122 h 384"/>
                <a:gd name="T34" fmla="*/ 128 w 256"/>
                <a:gd name="T35" fmla="*/ 327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56" h="384">
                  <a:moveTo>
                    <a:pt x="128" y="327"/>
                  </a:moveTo>
                  <a:cubicBezTo>
                    <a:pt x="128" y="356"/>
                    <a:pt x="145" y="361"/>
                    <a:pt x="191" y="364"/>
                  </a:cubicBezTo>
                  <a:cubicBezTo>
                    <a:pt x="191" y="384"/>
                    <a:pt x="191" y="384"/>
                    <a:pt x="191" y="384"/>
                  </a:cubicBezTo>
                  <a:cubicBezTo>
                    <a:pt x="0" y="384"/>
                    <a:pt x="0" y="384"/>
                    <a:pt x="0" y="384"/>
                  </a:cubicBezTo>
                  <a:cubicBezTo>
                    <a:pt x="0" y="364"/>
                    <a:pt x="0" y="364"/>
                    <a:pt x="0" y="364"/>
                  </a:cubicBezTo>
                  <a:cubicBezTo>
                    <a:pt x="36" y="361"/>
                    <a:pt x="48" y="356"/>
                    <a:pt x="48" y="330"/>
                  </a:cubicBezTo>
                  <a:cubicBezTo>
                    <a:pt x="48" y="73"/>
                    <a:pt x="48" y="73"/>
                    <a:pt x="48" y="73"/>
                  </a:cubicBezTo>
                  <a:cubicBezTo>
                    <a:pt x="2" y="47"/>
                    <a:pt x="2" y="47"/>
                    <a:pt x="2" y="47"/>
                  </a:cubicBezTo>
                  <a:cubicBezTo>
                    <a:pt x="2" y="37"/>
                    <a:pt x="2" y="37"/>
                    <a:pt x="2" y="37"/>
                  </a:cubicBezTo>
                  <a:cubicBezTo>
                    <a:pt x="119" y="0"/>
                    <a:pt x="119" y="0"/>
                    <a:pt x="119" y="0"/>
                  </a:cubicBezTo>
                  <a:cubicBezTo>
                    <a:pt x="131" y="0"/>
                    <a:pt x="131" y="0"/>
                    <a:pt x="131" y="0"/>
                  </a:cubicBezTo>
                  <a:cubicBezTo>
                    <a:pt x="128" y="104"/>
                    <a:pt x="128" y="104"/>
                    <a:pt x="128" y="104"/>
                  </a:cubicBezTo>
                  <a:cubicBezTo>
                    <a:pt x="166" y="28"/>
                    <a:pt x="185" y="0"/>
                    <a:pt x="226" y="0"/>
                  </a:cubicBezTo>
                  <a:cubicBezTo>
                    <a:pt x="240" y="0"/>
                    <a:pt x="250" y="5"/>
                    <a:pt x="256" y="11"/>
                  </a:cubicBezTo>
                  <a:cubicBezTo>
                    <a:pt x="256" y="76"/>
                    <a:pt x="256" y="76"/>
                    <a:pt x="256" y="76"/>
                  </a:cubicBezTo>
                  <a:cubicBezTo>
                    <a:pt x="244" y="76"/>
                    <a:pt x="244" y="76"/>
                    <a:pt x="244" y="76"/>
                  </a:cubicBezTo>
                  <a:cubicBezTo>
                    <a:pt x="200" y="76"/>
                    <a:pt x="167" y="79"/>
                    <a:pt x="128" y="122"/>
                  </a:cubicBezTo>
                  <a:lnTo>
                    <a:pt x="128" y="3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15" name="Freeform 9">
              <a:extLst>
                <a:ext uri="{FF2B5EF4-FFF2-40B4-BE49-F238E27FC236}">
                  <a16:creationId xmlns="" xmlns:a16="http://schemas.microsoft.com/office/drawing/2014/main" id="{F9477031-2466-4602-BE92-F0B71384BB9B}"/>
                </a:ext>
              </a:extLst>
            </p:cNvPr>
            <p:cNvSpPr>
              <a:spLocks/>
            </p:cNvSpPr>
            <p:nvPr userDrawn="1"/>
          </p:nvSpPr>
          <p:spPr bwMode="auto">
            <a:xfrm>
              <a:off x="2360" y="575"/>
              <a:ext cx="40" cy="124"/>
            </a:xfrm>
            <a:custGeom>
              <a:avLst/>
              <a:gdLst>
                <a:gd name="T0" fmla="*/ 128 w 176"/>
                <a:gd name="T1" fmla="*/ 509 h 563"/>
                <a:gd name="T2" fmla="*/ 176 w 176"/>
                <a:gd name="T3" fmla="*/ 543 h 563"/>
                <a:gd name="T4" fmla="*/ 176 w 176"/>
                <a:gd name="T5" fmla="*/ 563 h 563"/>
                <a:gd name="T6" fmla="*/ 0 w 176"/>
                <a:gd name="T7" fmla="*/ 563 h 563"/>
                <a:gd name="T8" fmla="*/ 0 w 176"/>
                <a:gd name="T9" fmla="*/ 543 h 563"/>
                <a:gd name="T10" fmla="*/ 48 w 176"/>
                <a:gd name="T11" fmla="*/ 509 h 563"/>
                <a:gd name="T12" fmla="*/ 48 w 176"/>
                <a:gd name="T13" fmla="*/ 70 h 563"/>
                <a:gd name="T14" fmla="*/ 2 w 176"/>
                <a:gd name="T15" fmla="*/ 46 h 563"/>
                <a:gd name="T16" fmla="*/ 2 w 176"/>
                <a:gd name="T17" fmla="*/ 35 h 563"/>
                <a:gd name="T18" fmla="*/ 116 w 176"/>
                <a:gd name="T19" fmla="*/ 0 h 563"/>
                <a:gd name="T20" fmla="*/ 128 w 176"/>
                <a:gd name="T21" fmla="*/ 0 h 563"/>
                <a:gd name="T22" fmla="*/ 128 w 176"/>
                <a:gd name="T23" fmla="*/ 509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 h="563">
                  <a:moveTo>
                    <a:pt x="128" y="509"/>
                  </a:moveTo>
                  <a:cubicBezTo>
                    <a:pt x="128" y="535"/>
                    <a:pt x="140" y="540"/>
                    <a:pt x="176" y="543"/>
                  </a:cubicBezTo>
                  <a:cubicBezTo>
                    <a:pt x="176" y="563"/>
                    <a:pt x="176" y="563"/>
                    <a:pt x="176" y="563"/>
                  </a:cubicBezTo>
                  <a:cubicBezTo>
                    <a:pt x="0" y="563"/>
                    <a:pt x="0" y="563"/>
                    <a:pt x="0" y="563"/>
                  </a:cubicBezTo>
                  <a:cubicBezTo>
                    <a:pt x="0" y="543"/>
                    <a:pt x="0" y="543"/>
                    <a:pt x="0" y="543"/>
                  </a:cubicBezTo>
                  <a:cubicBezTo>
                    <a:pt x="36" y="540"/>
                    <a:pt x="48" y="535"/>
                    <a:pt x="48" y="509"/>
                  </a:cubicBezTo>
                  <a:cubicBezTo>
                    <a:pt x="48" y="70"/>
                    <a:pt x="48" y="70"/>
                    <a:pt x="48" y="70"/>
                  </a:cubicBezTo>
                  <a:cubicBezTo>
                    <a:pt x="2" y="46"/>
                    <a:pt x="2" y="46"/>
                    <a:pt x="2" y="46"/>
                  </a:cubicBezTo>
                  <a:cubicBezTo>
                    <a:pt x="2" y="35"/>
                    <a:pt x="2" y="35"/>
                    <a:pt x="2" y="35"/>
                  </a:cubicBezTo>
                  <a:cubicBezTo>
                    <a:pt x="116" y="0"/>
                    <a:pt x="116" y="0"/>
                    <a:pt x="116" y="0"/>
                  </a:cubicBezTo>
                  <a:cubicBezTo>
                    <a:pt x="128" y="0"/>
                    <a:pt x="128" y="0"/>
                    <a:pt x="128" y="0"/>
                  </a:cubicBezTo>
                  <a:lnTo>
                    <a:pt x="128" y="50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16" name="Freeform 10">
              <a:extLst>
                <a:ext uri="{FF2B5EF4-FFF2-40B4-BE49-F238E27FC236}">
                  <a16:creationId xmlns="" xmlns:a16="http://schemas.microsoft.com/office/drawing/2014/main" id="{C2540E0C-6E4F-4D94-A80A-C0D4B636F8DC}"/>
                </a:ext>
              </a:extLst>
            </p:cNvPr>
            <p:cNvSpPr>
              <a:spLocks noEditPoints="1"/>
            </p:cNvSpPr>
            <p:nvPr userDrawn="1"/>
          </p:nvSpPr>
          <p:spPr bwMode="auto">
            <a:xfrm>
              <a:off x="2407" y="614"/>
              <a:ext cx="69" cy="87"/>
            </a:xfrm>
            <a:custGeom>
              <a:avLst/>
              <a:gdLst>
                <a:gd name="T0" fmla="*/ 75 w 314"/>
                <a:gd name="T1" fmla="*/ 138 h 392"/>
                <a:gd name="T2" fmla="*/ 235 w 314"/>
                <a:gd name="T3" fmla="*/ 138 h 392"/>
                <a:gd name="T4" fmla="*/ 163 w 314"/>
                <a:gd name="T5" fmla="*/ 24 h 392"/>
                <a:gd name="T6" fmla="*/ 75 w 314"/>
                <a:gd name="T7" fmla="*/ 138 h 392"/>
                <a:gd name="T8" fmla="*/ 310 w 314"/>
                <a:gd name="T9" fmla="*/ 146 h 392"/>
                <a:gd name="T10" fmla="*/ 310 w 314"/>
                <a:gd name="T11" fmla="*/ 161 h 392"/>
                <a:gd name="T12" fmla="*/ 73 w 314"/>
                <a:gd name="T13" fmla="*/ 161 h 392"/>
                <a:gd name="T14" fmla="*/ 196 w 314"/>
                <a:gd name="T15" fmla="*/ 334 h 392"/>
                <a:gd name="T16" fmla="*/ 304 w 314"/>
                <a:gd name="T17" fmla="*/ 273 h 392"/>
                <a:gd name="T18" fmla="*/ 314 w 314"/>
                <a:gd name="T19" fmla="*/ 278 h 392"/>
                <a:gd name="T20" fmla="*/ 167 w 314"/>
                <a:gd name="T21" fmla="*/ 392 h 392"/>
                <a:gd name="T22" fmla="*/ 0 w 314"/>
                <a:gd name="T23" fmla="*/ 206 h 392"/>
                <a:gd name="T24" fmla="*/ 169 w 314"/>
                <a:gd name="T25" fmla="*/ 0 h 392"/>
                <a:gd name="T26" fmla="*/ 310 w 314"/>
                <a:gd name="T27" fmla="*/ 146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4" h="392">
                  <a:moveTo>
                    <a:pt x="75" y="138"/>
                  </a:moveTo>
                  <a:cubicBezTo>
                    <a:pt x="235" y="138"/>
                    <a:pt x="235" y="138"/>
                    <a:pt x="235" y="138"/>
                  </a:cubicBezTo>
                  <a:cubicBezTo>
                    <a:pt x="235" y="72"/>
                    <a:pt x="214" y="24"/>
                    <a:pt x="163" y="24"/>
                  </a:cubicBezTo>
                  <a:cubicBezTo>
                    <a:pt x="111" y="24"/>
                    <a:pt x="81" y="73"/>
                    <a:pt x="75" y="138"/>
                  </a:cubicBezTo>
                  <a:moveTo>
                    <a:pt x="310" y="146"/>
                  </a:moveTo>
                  <a:cubicBezTo>
                    <a:pt x="310" y="161"/>
                    <a:pt x="310" y="161"/>
                    <a:pt x="310" y="161"/>
                  </a:cubicBezTo>
                  <a:cubicBezTo>
                    <a:pt x="73" y="161"/>
                    <a:pt x="73" y="161"/>
                    <a:pt x="73" y="161"/>
                  </a:cubicBezTo>
                  <a:cubicBezTo>
                    <a:pt x="68" y="271"/>
                    <a:pt x="124" y="334"/>
                    <a:pt x="196" y="334"/>
                  </a:cubicBezTo>
                  <a:cubicBezTo>
                    <a:pt x="247" y="334"/>
                    <a:pt x="279" y="312"/>
                    <a:pt x="304" y="273"/>
                  </a:cubicBezTo>
                  <a:cubicBezTo>
                    <a:pt x="314" y="278"/>
                    <a:pt x="314" y="278"/>
                    <a:pt x="314" y="278"/>
                  </a:cubicBezTo>
                  <a:cubicBezTo>
                    <a:pt x="297" y="345"/>
                    <a:pt x="245" y="392"/>
                    <a:pt x="167" y="392"/>
                  </a:cubicBezTo>
                  <a:cubicBezTo>
                    <a:pt x="63" y="392"/>
                    <a:pt x="0" y="312"/>
                    <a:pt x="0" y="206"/>
                  </a:cubicBezTo>
                  <a:cubicBezTo>
                    <a:pt x="0" y="86"/>
                    <a:pt x="73" y="0"/>
                    <a:pt x="169" y="0"/>
                  </a:cubicBezTo>
                  <a:cubicBezTo>
                    <a:pt x="261" y="0"/>
                    <a:pt x="310" y="63"/>
                    <a:pt x="310" y="146"/>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17" name="Freeform 11">
              <a:extLst>
                <a:ext uri="{FF2B5EF4-FFF2-40B4-BE49-F238E27FC236}">
                  <a16:creationId xmlns="" xmlns:a16="http://schemas.microsoft.com/office/drawing/2014/main" id="{1F3B7838-B67F-4A12-BC19-0469A553ACA3}"/>
                </a:ext>
              </a:extLst>
            </p:cNvPr>
            <p:cNvSpPr>
              <a:spLocks/>
            </p:cNvSpPr>
            <p:nvPr userDrawn="1"/>
          </p:nvSpPr>
          <p:spPr bwMode="auto">
            <a:xfrm>
              <a:off x="2488" y="614"/>
              <a:ext cx="59" cy="87"/>
            </a:xfrm>
            <a:custGeom>
              <a:avLst/>
              <a:gdLst>
                <a:gd name="T0" fmla="*/ 4 w 267"/>
                <a:gd name="T1" fmla="*/ 356 h 392"/>
                <a:gd name="T2" fmla="*/ 0 w 267"/>
                <a:gd name="T3" fmla="*/ 257 h 392"/>
                <a:gd name="T4" fmla="*/ 23 w 267"/>
                <a:gd name="T5" fmla="*/ 257 h 392"/>
                <a:gd name="T6" fmla="*/ 131 w 267"/>
                <a:gd name="T7" fmla="*/ 369 h 392"/>
                <a:gd name="T8" fmla="*/ 204 w 267"/>
                <a:gd name="T9" fmla="*/ 306 h 392"/>
                <a:gd name="T10" fmla="*/ 116 w 267"/>
                <a:gd name="T11" fmla="*/ 226 h 392"/>
                <a:gd name="T12" fmla="*/ 5 w 267"/>
                <a:gd name="T13" fmla="*/ 107 h 392"/>
                <a:gd name="T14" fmla="*/ 130 w 267"/>
                <a:gd name="T15" fmla="*/ 0 h 392"/>
                <a:gd name="T16" fmla="*/ 243 w 267"/>
                <a:gd name="T17" fmla="*/ 30 h 392"/>
                <a:gd name="T18" fmla="*/ 243 w 267"/>
                <a:gd name="T19" fmla="*/ 117 h 392"/>
                <a:gd name="T20" fmla="*/ 222 w 267"/>
                <a:gd name="T21" fmla="*/ 117 h 392"/>
                <a:gd name="T22" fmla="*/ 128 w 267"/>
                <a:gd name="T23" fmla="*/ 22 h 392"/>
                <a:gd name="T24" fmla="*/ 67 w 267"/>
                <a:gd name="T25" fmla="*/ 78 h 392"/>
                <a:gd name="T26" fmla="*/ 150 w 267"/>
                <a:gd name="T27" fmla="*/ 154 h 392"/>
                <a:gd name="T28" fmla="*/ 267 w 267"/>
                <a:gd name="T29" fmla="*/ 276 h 392"/>
                <a:gd name="T30" fmla="*/ 130 w 267"/>
                <a:gd name="T31" fmla="*/ 392 h 392"/>
                <a:gd name="T32" fmla="*/ 4 w 267"/>
                <a:gd name="T33" fmla="*/ 356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67" h="392">
                  <a:moveTo>
                    <a:pt x="4" y="356"/>
                  </a:moveTo>
                  <a:cubicBezTo>
                    <a:pt x="0" y="257"/>
                    <a:pt x="0" y="257"/>
                    <a:pt x="0" y="257"/>
                  </a:cubicBezTo>
                  <a:cubicBezTo>
                    <a:pt x="23" y="257"/>
                    <a:pt x="23" y="257"/>
                    <a:pt x="23" y="257"/>
                  </a:cubicBezTo>
                  <a:cubicBezTo>
                    <a:pt x="40" y="321"/>
                    <a:pt x="76" y="369"/>
                    <a:pt x="131" y="369"/>
                  </a:cubicBezTo>
                  <a:cubicBezTo>
                    <a:pt x="172" y="369"/>
                    <a:pt x="204" y="348"/>
                    <a:pt x="204" y="306"/>
                  </a:cubicBezTo>
                  <a:cubicBezTo>
                    <a:pt x="204" y="266"/>
                    <a:pt x="177" y="249"/>
                    <a:pt x="116" y="226"/>
                  </a:cubicBezTo>
                  <a:cubicBezTo>
                    <a:pt x="42" y="199"/>
                    <a:pt x="5" y="171"/>
                    <a:pt x="5" y="107"/>
                  </a:cubicBezTo>
                  <a:cubicBezTo>
                    <a:pt x="5" y="40"/>
                    <a:pt x="55" y="0"/>
                    <a:pt x="130" y="0"/>
                  </a:cubicBezTo>
                  <a:cubicBezTo>
                    <a:pt x="176" y="0"/>
                    <a:pt x="213" y="11"/>
                    <a:pt x="243" y="30"/>
                  </a:cubicBezTo>
                  <a:cubicBezTo>
                    <a:pt x="243" y="117"/>
                    <a:pt x="243" y="117"/>
                    <a:pt x="243" y="117"/>
                  </a:cubicBezTo>
                  <a:cubicBezTo>
                    <a:pt x="222" y="117"/>
                    <a:pt x="222" y="117"/>
                    <a:pt x="222" y="117"/>
                  </a:cubicBezTo>
                  <a:cubicBezTo>
                    <a:pt x="209" y="64"/>
                    <a:pt x="180" y="22"/>
                    <a:pt x="128" y="22"/>
                  </a:cubicBezTo>
                  <a:cubicBezTo>
                    <a:pt x="89" y="22"/>
                    <a:pt x="67" y="45"/>
                    <a:pt x="67" y="78"/>
                  </a:cubicBezTo>
                  <a:cubicBezTo>
                    <a:pt x="67" y="114"/>
                    <a:pt x="89" y="132"/>
                    <a:pt x="150" y="154"/>
                  </a:cubicBezTo>
                  <a:cubicBezTo>
                    <a:pt x="223" y="181"/>
                    <a:pt x="267" y="210"/>
                    <a:pt x="267" y="276"/>
                  </a:cubicBezTo>
                  <a:cubicBezTo>
                    <a:pt x="267" y="348"/>
                    <a:pt x="212" y="392"/>
                    <a:pt x="130" y="392"/>
                  </a:cubicBezTo>
                  <a:cubicBezTo>
                    <a:pt x="78" y="392"/>
                    <a:pt x="32" y="377"/>
                    <a:pt x="4" y="356"/>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18" name="Freeform 12">
              <a:extLst>
                <a:ext uri="{FF2B5EF4-FFF2-40B4-BE49-F238E27FC236}">
                  <a16:creationId xmlns="" xmlns:a16="http://schemas.microsoft.com/office/drawing/2014/main" id="{6F74AB0B-E62D-4B09-9336-CD9041569B42}"/>
                </a:ext>
              </a:extLst>
            </p:cNvPr>
            <p:cNvSpPr>
              <a:spLocks/>
            </p:cNvSpPr>
            <p:nvPr userDrawn="1"/>
          </p:nvSpPr>
          <p:spPr bwMode="auto">
            <a:xfrm>
              <a:off x="2594" y="586"/>
              <a:ext cx="74" cy="115"/>
            </a:xfrm>
            <a:custGeom>
              <a:avLst/>
              <a:gdLst>
                <a:gd name="T0" fmla="*/ 5 w 334"/>
                <a:gd name="T1" fmla="*/ 473 h 520"/>
                <a:gd name="T2" fmla="*/ 0 w 334"/>
                <a:gd name="T3" fmla="*/ 350 h 520"/>
                <a:gd name="T4" fmla="*/ 26 w 334"/>
                <a:gd name="T5" fmla="*/ 350 h 520"/>
                <a:gd name="T6" fmla="*/ 160 w 334"/>
                <a:gd name="T7" fmla="*/ 494 h 520"/>
                <a:gd name="T8" fmla="*/ 262 w 334"/>
                <a:gd name="T9" fmla="*/ 405 h 520"/>
                <a:gd name="T10" fmla="*/ 139 w 334"/>
                <a:gd name="T11" fmla="*/ 290 h 520"/>
                <a:gd name="T12" fmla="*/ 5 w 334"/>
                <a:gd name="T13" fmla="*/ 140 h 520"/>
                <a:gd name="T14" fmla="*/ 164 w 334"/>
                <a:gd name="T15" fmla="*/ 0 h 520"/>
                <a:gd name="T16" fmla="*/ 311 w 334"/>
                <a:gd name="T17" fmla="*/ 42 h 520"/>
                <a:gd name="T18" fmla="*/ 311 w 334"/>
                <a:gd name="T19" fmla="*/ 149 h 520"/>
                <a:gd name="T20" fmla="*/ 287 w 334"/>
                <a:gd name="T21" fmla="*/ 149 h 520"/>
                <a:gd name="T22" fmla="*/ 164 w 334"/>
                <a:gd name="T23" fmla="*/ 26 h 520"/>
                <a:gd name="T24" fmla="*/ 77 w 334"/>
                <a:gd name="T25" fmla="*/ 107 h 520"/>
                <a:gd name="T26" fmla="*/ 182 w 334"/>
                <a:gd name="T27" fmla="*/ 212 h 520"/>
                <a:gd name="T28" fmla="*/ 334 w 334"/>
                <a:gd name="T29" fmla="*/ 373 h 520"/>
                <a:gd name="T30" fmla="*/ 160 w 334"/>
                <a:gd name="T31" fmla="*/ 520 h 520"/>
                <a:gd name="T32" fmla="*/ 5 w 334"/>
                <a:gd name="T33" fmla="*/ 473 h 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34" h="520">
                  <a:moveTo>
                    <a:pt x="5" y="473"/>
                  </a:moveTo>
                  <a:cubicBezTo>
                    <a:pt x="0" y="350"/>
                    <a:pt x="0" y="350"/>
                    <a:pt x="0" y="350"/>
                  </a:cubicBezTo>
                  <a:cubicBezTo>
                    <a:pt x="26" y="350"/>
                    <a:pt x="26" y="350"/>
                    <a:pt x="26" y="350"/>
                  </a:cubicBezTo>
                  <a:cubicBezTo>
                    <a:pt x="42" y="440"/>
                    <a:pt x="87" y="494"/>
                    <a:pt x="160" y="494"/>
                  </a:cubicBezTo>
                  <a:cubicBezTo>
                    <a:pt x="224" y="494"/>
                    <a:pt x="262" y="458"/>
                    <a:pt x="262" y="405"/>
                  </a:cubicBezTo>
                  <a:cubicBezTo>
                    <a:pt x="262" y="348"/>
                    <a:pt x="230" y="326"/>
                    <a:pt x="139" y="290"/>
                  </a:cubicBezTo>
                  <a:cubicBezTo>
                    <a:pt x="61" y="259"/>
                    <a:pt x="5" y="224"/>
                    <a:pt x="5" y="140"/>
                  </a:cubicBezTo>
                  <a:cubicBezTo>
                    <a:pt x="5" y="60"/>
                    <a:pt x="67" y="0"/>
                    <a:pt x="164" y="0"/>
                  </a:cubicBezTo>
                  <a:cubicBezTo>
                    <a:pt x="222" y="0"/>
                    <a:pt x="275" y="16"/>
                    <a:pt x="311" y="42"/>
                  </a:cubicBezTo>
                  <a:cubicBezTo>
                    <a:pt x="311" y="149"/>
                    <a:pt x="311" y="149"/>
                    <a:pt x="311" y="149"/>
                  </a:cubicBezTo>
                  <a:cubicBezTo>
                    <a:pt x="287" y="149"/>
                    <a:pt x="287" y="149"/>
                    <a:pt x="287" y="149"/>
                  </a:cubicBezTo>
                  <a:cubicBezTo>
                    <a:pt x="275" y="69"/>
                    <a:pt x="233" y="26"/>
                    <a:pt x="164" y="26"/>
                  </a:cubicBezTo>
                  <a:cubicBezTo>
                    <a:pt x="110" y="26"/>
                    <a:pt x="77" y="60"/>
                    <a:pt x="77" y="107"/>
                  </a:cubicBezTo>
                  <a:cubicBezTo>
                    <a:pt x="77" y="160"/>
                    <a:pt x="103" y="181"/>
                    <a:pt x="182" y="212"/>
                  </a:cubicBezTo>
                  <a:cubicBezTo>
                    <a:pt x="280" y="251"/>
                    <a:pt x="334" y="288"/>
                    <a:pt x="334" y="373"/>
                  </a:cubicBezTo>
                  <a:cubicBezTo>
                    <a:pt x="334" y="468"/>
                    <a:pt x="255" y="520"/>
                    <a:pt x="160" y="520"/>
                  </a:cubicBezTo>
                  <a:cubicBezTo>
                    <a:pt x="94" y="520"/>
                    <a:pt x="37" y="499"/>
                    <a:pt x="5" y="47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19" name="Freeform 13">
              <a:extLst>
                <a:ext uri="{FF2B5EF4-FFF2-40B4-BE49-F238E27FC236}">
                  <a16:creationId xmlns="" xmlns:a16="http://schemas.microsoft.com/office/drawing/2014/main" id="{358E93E6-6F21-4147-A032-D48E87F5A25F}"/>
                </a:ext>
              </a:extLst>
            </p:cNvPr>
            <p:cNvSpPr>
              <a:spLocks/>
            </p:cNvSpPr>
            <p:nvPr userDrawn="1"/>
          </p:nvSpPr>
          <p:spPr bwMode="auto">
            <a:xfrm>
              <a:off x="2676" y="596"/>
              <a:ext cx="54" cy="105"/>
            </a:xfrm>
            <a:custGeom>
              <a:avLst/>
              <a:gdLst>
                <a:gd name="T0" fmla="*/ 127 w 246"/>
                <a:gd name="T1" fmla="*/ 91 h 476"/>
                <a:gd name="T2" fmla="*/ 225 w 246"/>
                <a:gd name="T3" fmla="*/ 91 h 476"/>
                <a:gd name="T4" fmla="*/ 225 w 246"/>
                <a:gd name="T5" fmla="*/ 121 h 476"/>
                <a:gd name="T6" fmla="*/ 127 w 246"/>
                <a:gd name="T7" fmla="*/ 121 h 476"/>
                <a:gd name="T8" fmla="*/ 127 w 246"/>
                <a:gd name="T9" fmla="*/ 359 h 476"/>
                <a:gd name="T10" fmla="*/ 182 w 246"/>
                <a:gd name="T11" fmla="*/ 428 h 476"/>
                <a:gd name="T12" fmla="*/ 238 w 246"/>
                <a:gd name="T13" fmla="*/ 408 h 476"/>
                <a:gd name="T14" fmla="*/ 246 w 246"/>
                <a:gd name="T15" fmla="*/ 419 h 476"/>
                <a:gd name="T16" fmla="*/ 143 w 246"/>
                <a:gd name="T17" fmla="*/ 476 h 476"/>
                <a:gd name="T18" fmla="*/ 47 w 246"/>
                <a:gd name="T19" fmla="*/ 368 h 476"/>
                <a:gd name="T20" fmla="*/ 47 w 246"/>
                <a:gd name="T21" fmla="*/ 121 h 476"/>
                <a:gd name="T22" fmla="*/ 0 w 246"/>
                <a:gd name="T23" fmla="*/ 121 h 476"/>
                <a:gd name="T24" fmla="*/ 0 w 246"/>
                <a:gd name="T25" fmla="*/ 108 h 476"/>
                <a:gd name="T26" fmla="*/ 110 w 246"/>
                <a:gd name="T27" fmla="*/ 0 h 476"/>
                <a:gd name="T28" fmla="*/ 127 w 246"/>
                <a:gd name="T29" fmla="*/ 0 h 476"/>
                <a:gd name="T30" fmla="*/ 127 w 246"/>
                <a:gd name="T31" fmla="*/ 91 h 4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6" h="476">
                  <a:moveTo>
                    <a:pt x="127" y="91"/>
                  </a:moveTo>
                  <a:cubicBezTo>
                    <a:pt x="225" y="91"/>
                    <a:pt x="225" y="91"/>
                    <a:pt x="225" y="91"/>
                  </a:cubicBezTo>
                  <a:cubicBezTo>
                    <a:pt x="225" y="121"/>
                    <a:pt x="225" y="121"/>
                    <a:pt x="225" y="121"/>
                  </a:cubicBezTo>
                  <a:cubicBezTo>
                    <a:pt x="127" y="121"/>
                    <a:pt x="127" y="121"/>
                    <a:pt x="127" y="121"/>
                  </a:cubicBezTo>
                  <a:cubicBezTo>
                    <a:pt x="127" y="359"/>
                    <a:pt x="127" y="359"/>
                    <a:pt x="127" y="359"/>
                  </a:cubicBezTo>
                  <a:cubicBezTo>
                    <a:pt x="127" y="408"/>
                    <a:pt x="145" y="428"/>
                    <a:pt x="182" y="428"/>
                  </a:cubicBezTo>
                  <a:cubicBezTo>
                    <a:pt x="204" y="428"/>
                    <a:pt x="219" y="422"/>
                    <a:pt x="238" y="408"/>
                  </a:cubicBezTo>
                  <a:cubicBezTo>
                    <a:pt x="246" y="419"/>
                    <a:pt x="246" y="419"/>
                    <a:pt x="246" y="419"/>
                  </a:cubicBezTo>
                  <a:cubicBezTo>
                    <a:pt x="225" y="450"/>
                    <a:pt x="191" y="476"/>
                    <a:pt x="143" y="476"/>
                  </a:cubicBezTo>
                  <a:cubicBezTo>
                    <a:pt x="89" y="476"/>
                    <a:pt x="47" y="446"/>
                    <a:pt x="47" y="368"/>
                  </a:cubicBezTo>
                  <a:cubicBezTo>
                    <a:pt x="47" y="121"/>
                    <a:pt x="47" y="121"/>
                    <a:pt x="47" y="121"/>
                  </a:cubicBezTo>
                  <a:cubicBezTo>
                    <a:pt x="0" y="121"/>
                    <a:pt x="0" y="121"/>
                    <a:pt x="0" y="121"/>
                  </a:cubicBezTo>
                  <a:cubicBezTo>
                    <a:pt x="0" y="108"/>
                    <a:pt x="0" y="108"/>
                    <a:pt x="0" y="108"/>
                  </a:cubicBezTo>
                  <a:cubicBezTo>
                    <a:pt x="45" y="85"/>
                    <a:pt x="82" y="46"/>
                    <a:pt x="110" y="0"/>
                  </a:cubicBezTo>
                  <a:cubicBezTo>
                    <a:pt x="127" y="0"/>
                    <a:pt x="127" y="0"/>
                    <a:pt x="127" y="0"/>
                  </a:cubicBezTo>
                  <a:lnTo>
                    <a:pt x="127" y="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20" name="Freeform 14">
              <a:extLst>
                <a:ext uri="{FF2B5EF4-FFF2-40B4-BE49-F238E27FC236}">
                  <a16:creationId xmlns="" xmlns:a16="http://schemas.microsoft.com/office/drawing/2014/main" id="{0CD3A3D8-D617-41CF-8800-E1BB137CBA79}"/>
                </a:ext>
              </a:extLst>
            </p:cNvPr>
            <p:cNvSpPr>
              <a:spLocks/>
            </p:cNvSpPr>
            <p:nvPr userDrawn="1"/>
          </p:nvSpPr>
          <p:spPr bwMode="auto">
            <a:xfrm>
              <a:off x="2733" y="614"/>
              <a:ext cx="89" cy="87"/>
            </a:xfrm>
            <a:custGeom>
              <a:avLst/>
              <a:gdLst>
                <a:gd name="T0" fmla="*/ 353 w 404"/>
                <a:gd name="T1" fmla="*/ 311 h 391"/>
                <a:gd name="T2" fmla="*/ 385 w 404"/>
                <a:gd name="T3" fmla="*/ 345 h 391"/>
                <a:gd name="T4" fmla="*/ 404 w 404"/>
                <a:gd name="T5" fmla="*/ 346 h 391"/>
                <a:gd name="T6" fmla="*/ 404 w 404"/>
                <a:gd name="T7" fmla="*/ 365 h 391"/>
                <a:gd name="T8" fmla="*/ 285 w 404"/>
                <a:gd name="T9" fmla="*/ 391 h 391"/>
                <a:gd name="T10" fmla="*/ 270 w 404"/>
                <a:gd name="T11" fmla="*/ 391 h 391"/>
                <a:gd name="T12" fmla="*/ 273 w 404"/>
                <a:gd name="T13" fmla="*/ 322 h 391"/>
                <a:gd name="T14" fmla="*/ 149 w 404"/>
                <a:gd name="T15" fmla="*/ 391 h 391"/>
                <a:gd name="T16" fmla="*/ 48 w 404"/>
                <a:gd name="T17" fmla="*/ 276 h 391"/>
                <a:gd name="T18" fmla="*/ 48 w 404"/>
                <a:gd name="T19" fmla="*/ 82 h 391"/>
                <a:gd name="T20" fmla="*/ 11 w 404"/>
                <a:gd name="T21" fmla="*/ 44 h 391"/>
                <a:gd name="T22" fmla="*/ 0 w 404"/>
                <a:gd name="T23" fmla="*/ 42 h 391"/>
                <a:gd name="T24" fmla="*/ 0 w 404"/>
                <a:gd name="T25" fmla="*/ 23 h 391"/>
                <a:gd name="T26" fmla="*/ 120 w 404"/>
                <a:gd name="T27" fmla="*/ 0 h 391"/>
                <a:gd name="T28" fmla="*/ 131 w 404"/>
                <a:gd name="T29" fmla="*/ 0 h 391"/>
                <a:gd name="T30" fmla="*/ 128 w 404"/>
                <a:gd name="T31" fmla="*/ 82 h 391"/>
                <a:gd name="T32" fmla="*/ 128 w 404"/>
                <a:gd name="T33" fmla="*/ 263 h 391"/>
                <a:gd name="T34" fmla="*/ 188 w 404"/>
                <a:gd name="T35" fmla="*/ 340 h 391"/>
                <a:gd name="T36" fmla="*/ 273 w 404"/>
                <a:gd name="T37" fmla="*/ 306 h 391"/>
                <a:gd name="T38" fmla="*/ 273 w 404"/>
                <a:gd name="T39" fmla="*/ 82 h 391"/>
                <a:gd name="T40" fmla="*/ 237 w 404"/>
                <a:gd name="T41" fmla="*/ 44 h 391"/>
                <a:gd name="T42" fmla="*/ 226 w 404"/>
                <a:gd name="T43" fmla="*/ 42 h 391"/>
                <a:gd name="T44" fmla="*/ 226 w 404"/>
                <a:gd name="T45" fmla="*/ 23 h 391"/>
                <a:gd name="T46" fmla="*/ 345 w 404"/>
                <a:gd name="T47" fmla="*/ 0 h 391"/>
                <a:gd name="T48" fmla="*/ 356 w 404"/>
                <a:gd name="T49" fmla="*/ 0 h 391"/>
                <a:gd name="T50" fmla="*/ 353 w 404"/>
                <a:gd name="T51" fmla="*/ 79 h 391"/>
                <a:gd name="T52" fmla="*/ 353 w 404"/>
                <a:gd name="T53" fmla="*/ 31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4" h="391">
                  <a:moveTo>
                    <a:pt x="353" y="311"/>
                  </a:moveTo>
                  <a:cubicBezTo>
                    <a:pt x="353" y="335"/>
                    <a:pt x="355" y="342"/>
                    <a:pt x="385" y="345"/>
                  </a:cubicBezTo>
                  <a:cubicBezTo>
                    <a:pt x="404" y="346"/>
                    <a:pt x="404" y="346"/>
                    <a:pt x="404" y="346"/>
                  </a:cubicBezTo>
                  <a:cubicBezTo>
                    <a:pt x="404" y="365"/>
                    <a:pt x="404" y="365"/>
                    <a:pt x="404" y="365"/>
                  </a:cubicBezTo>
                  <a:cubicBezTo>
                    <a:pt x="285" y="391"/>
                    <a:pt x="285" y="391"/>
                    <a:pt x="285" y="391"/>
                  </a:cubicBezTo>
                  <a:cubicBezTo>
                    <a:pt x="270" y="391"/>
                    <a:pt x="270" y="391"/>
                    <a:pt x="270" y="391"/>
                  </a:cubicBezTo>
                  <a:cubicBezTo>
                    <a:pt x="273" y="322"/>
                    <a:pt x="273" y="322"/>
                    <a:pt x="273" y="322"/>
                  </a:cubicBezTo>
                  <a:cubicBezTo>
                    <a:pt x="240" y="357"/>
                    <a:pt x="202" y="391"/>
                    <a:pt x="149" y="391"/>
                  </a:cubicBezTo>
                  <a:cubicBezTo>
                    <a:pt x="86" y="391"/>
                    <a:pt x="48" y="356"/>
                    <a:pt x="48" y="276"/>
                  </a:cubicBezTo>
                  <a:cubicBezTo>
                    <a:pt x="48" y="82"/>
                    <a:pt x="48" y="82"/>
                    <a:pt x="48" y="82"/>
                  </a:cubicBezTo>
                  <a:cubicBezTo>
                    <a:pt x="48" y="57"/>
                    <a:pt x="42" y="49"/>
                    <a:pt x="11" y="44"/>
                  </a:cubicBezTo>
                  <a:cubicBezTo>
                    <a:pt x="0" y="42"/>
                    <a:pt x="0" y="42"/>
                    <a:pt x="0" y="42"/>
                  </a:cubicBezTo>
                  <a:cubicBezTo>
                    <a:pt x="0" y="23"/>
                    <a:pt x="0" y="23"/>
                    <a:pt x="0" y="23"/>
                  </a:cubicBezTo>
                  <a:cubicBezTo>
                    <a:pt x="120" y="0"/>
                    <a:pt x="120" y="0"/>
                    <a:pt x="120" y="0"/>
                  </a:cubicBezTo>
                  <a:cubicBezTo>
                    <a:pt x="131" y="0"/>
                    <a:pt x="131" y="0"/>
                    <a:pt x="131" y="0"/>
                  </a:cubicBezTo>
                  <a:cubicBezTo>
                    <a:pt x="128" y="82"/>
                    <a:pt x="128" y="82"/>
                    <a:pt x="128" y="82"/>
                  </a:cubicBezTo>
                  <a:cubicBezTo>
                    <a:pt x="128" y="263"/>
                    <a:pt x="128" y="263"/>
                    <a:pt x="128" y="263"/>
                  </a:cubicBezTo>
                  <a:cubicBezTo>
                    <a:pt x="128" y="312"/>
                    <a:pt x="146" y="340"/>
                    <a:pt x="188" y="340"/>
                  </a:cubicBezTo>
                  <a:cubicBezTo>
                    <a:pt x="222" y="340"/>
                    <a:pt x="247" y="324"/>
                    <a:pt x="273" y="306"/>
                  </a:cubicBezTo>
                  <a:cubicBezTo>
                    <a:pt x="273" y="82"/>
                    <a:pt x="273" y="82"/>
                    <a:pt x="273" y="82"/>
                  </a:cubicBezTo>
                  <a:cubicBezTo>
                    <a:pt x="273" y="57"/>
                    <a:pt x="268" y="49"/>
                    <a:pt x="237" y="44"/>
                  </a:cubicBezTo>
                  <a:cubicBezTo>
                    <a:pt x="226" y="42"/>
                    <a:pt x="226" y="42"/>
                    <a:pt x="226" y="42"/>
                  </a:cubicBezTo>
                  <a:cubicBezTo>
                    <a:pt x="226" y="23"/>
                    <a:pt x="226" y="23"/>
                    <a:pt x="226" y="23"/>
                  </a:cubicBezTo>
                  <a:cubicBezTo>
                    <a:pt x="345" y="0"/>
                    <a:pt x="345" y="0"/>
                    <a:pt x="345" y="0"/>
                  </a:cubicBezTo>
                  <a:cubicBezTo>
                    <a:pt x="356" y="0"/>
                    <a:pt x="356" y="0"/>
                    <a:pt x="356" y="0"/>
                  </a:cubicBezTo>
                  <a:cubicBezTo>
                    <a:pt x="353" y="79"/>
                    <a:pt x="353" y="79"/>
                    <a:pt x="353" y="79"/>
                  </a:cubicBezTo>
                  <a:lnTo>
                    <a:pt x="353" y="3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21" name="Freeform 15">
              <a:extLst>
                <a:ext uri="{FF2B5EF4-FFF2-40B4-BE49-F238E27FC236}">
                  <a16:creationId xmlns="" xmlns:a16="http://schemas.microsoft.com/office/drawing/2014/main" id="{6174C657-E6BD-4C7B-8DBB-A85968D24DEB}"/>
                </a:ext>
              </a:extLst>
            </p:cNvPr>
            <p:cNvSpPr>
              <a:spLocks/>
            </p:cNvSpPr>
            <p:nvPr userDrawn="1"/>
          </p:nvSpPr>
          <p:spPr bwMode="auto">
            <a:xfrm>
              <a:off x="2829" y="614"/>
              <a:ext cx="57" cy="85"/>
            </a:xfrm>
            <a:custGeom>
              <a:avLst/>
              <a:gdLst>
                <a:gd name="T0" fmla="*/ 128 w 256"/>
                <a:gd name="T1" fmla="*/ 327 h 384"/>
                <a:gd name="T2" fmla="*/ 191 w 256"/>
                <a:gd name="T3" fmla="*/ 364 h 384"/>
                <a:gd name="T4" fmla="*/ 191 w 256"/>
                <a:gd name="T5" fmla="*/ 384 h 384"/>
                <a:gd name="T6" fmla="*/ 0 w 256"/>
                <a:gd name="T7" fmla="*/ 384 h 384"/>
                <a:gd name="T8" fmla="*/ 0 w 256"/>
                <a:gd name="T9" fmla="*/ 364 h 384"/>
                <a:gd name="T10" fmla="*/ 48 w 256"/>
                <a:gd name="T11" fmla="*/ 330 h 384"/>
                <a:gd name="T12" fmla="*/ 48 w 256"/>
                <a:gd name="T13" fmla="*/ 73 h 384"/>
                <a:gd name="T14" fmla="*/ 2 w 256"/>
                <a:gd name="T15" fmla="*/ 47 h 384"/>
                <a:gd name="T16" fmla="*/ 2 w 256"/>
                <a:gd name="T17" fmla="*/ 37 h 384"/>
                <a:gd name="T18" fmla="*/ 119 w 256"/>
                <a:gd name="T19" fmla="*/ 0 h 384"/>
                <a:gd name="T20" fmla="*/ 131 w 256"/>
                <a:gd name="T21" fmla="*/ 0 h 384"/>
                <a:gd name="T22" fmla="*/ 128 w 256"/>
                <a:gd name="T23" fmla="*/ 104 h 384"/>
                <a:gd name="T24" fmla="*/ 226 w 256"/>
                <a:gd name="T25" fmla="*/ 0 h 384"/>
                <a:gd name="T26" fmla="*/ 256 w 256"/>
                <a:gd name="T27" fmla="*/ 11 h 384"/>
                <a:gd name="T28" fmla="*/ 256 w 256"/>
                <a:gd name="T29" fmla="*/ 76 h 384"/>
                <a:gd name="T30" fmla="*/ 244 w 256"/>
                <a:gd name="T31" fmla="*/ 76 h 384"/>
                <a:gd name="T32" fmla="*/ 128 w 256"/>
                <a:gd name="T33" fmla="*/ 122 h 384"/>
                <a:gd name="T34" fmla="*/ 128 w 256"/>
                <a:gd name="T35" fmla="*/ 327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56" h="384">
                  <a:moveTo>
                    <a:pt x="128" y="327"/>
                  </a:moveTo>
                  <a:cubicBezTo>
                    <a:pt x="128" y="356"/>
                    <a:pt x="145" y="361"/>
                    <a:pt x="191" y="364"/>
                  </a:cubicBezTo>
                  <a:cubicBezTo>
                    <a:pt x="191" y="384"/>
                    <a:pt x="191" y="384"/>
                    <a:pt x="191" y="384"/>
                  </a:cubicBezTo>
                  <a:cubicBezTo>
                    <a:pt x="0" y="384"/>
                    <a:pt x="0" y="384"/>
                    <a:pt x="0" y="384"/>
                  </a:cubicBezTo>
                  <a:cubicBezTo>
                    <a:pt x="0" y="364"/>
                    <a:pt x="0" y="364"/>
                    <a:pt x="0" y="364"/>
                  </a:cubicBezTo>
                  <a:cubicBezTo>
                    <a:pt x="36" y="361"/>
                    <a:pt x="48" y="356"/>
                    <a:pt x="48" y="330"/>
                  </a:cubicBezTo>
                  <a:cubicBezTo>
                    <a:pt x="48" y="73"/>
                    <a:pt x="48" y="73"/>
                    <a:pt x="48" y="73"/>
                  </a:cubicBezTo>
                  <a:cubicBezTo>
                    <a:pt x="2" y="47"/>
                    <a:pt x="2" y="47"/>
                    <a:pt x="2" y="47"/>
                  </a:cubicBezTo>
                  <a:cubicBezTo>
                    <a:pt x="2" y="37"/>
                    <a:pt x="2" y="37"/>
                    <a:pt x="2" y="37"/>
                  </a:cubicBezTo>
                  <a:cubicBezTo>
                    <a:pt x="119" y="0"/>
                    <a:pt x="119" y="0"/>
                    <a:pt x="119" y="0"/>
                  </a:cubicBezTo>
                  <a:cubicBezTo>
                    <a:pt x="131" y="0"/>
                    <a:pt x="131" y="0"/>
                    <a:pt x="131" y="0"/>
                  </a:cubicBezTo>
                  <a:cubicBezTo>
                    <a:pt x="128" y="104"/>
                    <a:pt x="128" y="104"/>
                    <a:pt x="128" y="104"/>
                  </a:cubicBezTo>
                  <a:cubicBezTo>
                    <a:pt x="166" y="28"/>
                    <a:pt x="185" y="0"/>
                    <a:pt x="226" y="0"/>
                  </a:cubicBezTo>
                  <a:cubicBezTo>
                    <a:pt x="240" y="0"/>
                    <a:pt x="250" y="5"/>
                    <a:pt x="256" y="11"/>
                  </a:cubicBezTo>
                  <a:cubicBezTo>
                    <a:pt x="256" y="76"/>
                    <a:pt x="256" y="76"/>
                    <a:pt x="256" y="76"/>
                  </a:cubicBezTo>
                  <a:cubicBezTo>
                    <a:pt x="244" y="76"/>
                    <a:pt x="244" y="76"/>
                    <a:pt x="244" y="76"/>
                  </a:cubicBezTo>
                  <a:cubicBezTo>
                    <a:pt x="200" y="76"/>
                    <a:pt x="167" y="79"/>
                    <a:pt x="128" y="122"/>
                  </a:cubicBezTo>
                  <a:lnTo>
                    <a:pt x="128" y="3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22" name="Freeform 16">
              <a:extLst>
                <a:ext uri="{FF2B5EF4-FFF2-40B4-BE49-F238E27FC236}">
                  <a16:creationId xmlns="" xmlns:a16="http://schemas.microsoft.com/office/drawing/2014/main" id="{B0A09183-A72B-4C7D-8BC9-65203C7DFD85}"/>
                </a:ext>
              </a:extLst>
            </p:cNvPr>
            <p:cNvSpPr>
              <a:spLocks/>
            </p:cNvSpPr>
            <p:nvPr userDrawn="1"/>
          </p:nvSpPr>
          <p:spPr bwMode="auto">
            <a:xfrm>
              <a:off x="2891" y="596"/>
              <a:ext cx="55" cy="105"/>
            </a:xfrm>
            <a:custGeom>
              <a:avLst/>
              <a:gdLst>
                <a:gd name="T0" fmla="*/ 127 w 246"/>
                <a:gd name="T1" fmla="*/ 91 h 476"/>
                <a:gd name="T2" fmla="*/ 226 w 246"/>
                <a:gd name="T3" fmla="*/ 91 h 476"/>
                <a:gd name="T4" fmla="*/ 226 w 246"/>
                <a:gd name="T5" fmla="*/ 121 h 476"/>
                <a:gd name="T6" fmla="*/ 127 w 246"/>
                <a:gd name="T7" fmla="*/ 121 h 476"/>
                <a:gd name="T8" fmla="*/ 127 w 246"/>
                <a:gd name="T9" fmla="*/ 359 h 476"/>
                <a:gd name="T10" fmla="*/ 183 w 246"/>
                <a:gd name="T11" fmla="*/ 428 h 476"/>
                <a:gd name="T12" fmla="*/ 238 w 246"/>
                <a:gd name="T13" fmla="*/ 408 h 476"/>
                <a:gd name="T14" fmla="*/ 246 w 246"/>
                <a:gd name="T15" fmla="*/ 419 h 476"/>
                <a:gd name="T16" fmla="*/ 144 w 246"/>
                <a:gd name="T17" fmla="*/ 476 h 476"/>
                <a:gd name="T18" fmla="*/ 47 w 246"/>
                <a:gd name="T19" fmla="*/ 368 h 476"/>
                <a:gd name="T20" fmla="*/ 47 w 246"/>
                <a:gd name="T21" fmla="*/ 121 h 476"/>
                <a:gd name="T22" fmla="*/ 0 w 246"/>
                <a:gd name="T23" fmla="*/ 121 h 476"/>
                <a:gd name="T24" fmla="*/ 0 w 246"/>
                <a:gd name="T25" fmla="*/ 108 h 476"/>
                <a:gd name="T26" fmla="*/ 110 w 246"/>
                <a:gd name="T27" fmla="*/ 0 h 476"/>
                <a:gd name="T28" fmla="*/ 127 w 246"/>
                <a:gd name="T29" fmla="*/ 0 h 476"/>
                <a:gd name="T30" fmla="*/ 127 w 246"/>
                <a:gd name="T31" fmla="*/ 91 h 4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6" h="476">
                  <a:moveTo>
                    <a:pt x="127" y="91"/>
                  </a:moveTo>
                  <a:cubicBezTo>
                    <a:pt x="226" y="91"/>
                    <a:pt x="226" y="91"/>
                    <a:pt x="226" y="91"/>
                  </a:cubicBezTo>
                  <a:cubicBezTo>
                    <a:pt x="226" y="121"/>
                    <a:pt x="226" y="121"/>
                    <a:pt x="226" y="121"/>
                  </a:cubicBezTo>
                  <a:cubicBezTo>
                    <a:pt x="127" y="121"/>
                    <a:pt x="127" y="121"/>
                    <a:pt x="127" y="121"/>
                  </a:cubicBezTo>
                  <a:cubicBezTo>
                    <a:pt x="127" y="359"/>
                    <a:pt x="127" y="359"/>
                    <a:pt x="127" y="359"/>
                  </a:cubicBezTo>
                  <a:cubicBezTo>
                    <a:pt x="127" y="408"/>
                    <a:pt x="145" y="428"/>
                    <a:pt x="183" y="428"/>
                  </a:cubicBezTo>
                  <a:cubicBezTo>
                    <a:pt x="204" y="428"/>
                    <a:pt x="219" y="422"/>
                    <a:pt x="238" y="408"/>
                  </a:cubicBezTo>
                  <a:cubicBezTo>
                    <a:pt x="246" y="419"/>
                    <a:pt x="246" y="419"/>
                    <a:pt x="246" y="419"/>
                  </a:cubicBezTo>
                  <a:cubicBezTo>
                    <a:pt x="225" y="450"/>
                    <a:pt x="191" y="476"/>
                    <a:pt x="144" y="476"/>
                  </a:cubicBezTo>
                  <a:cubicBezTo>
                    <a:pt x="89" y="476"/>
                    <a:pt x="47" y="446"/>
                    <a:pt x="47" y="368"/>
                  </a:cubicBezTo>
                  <a:cubicBezTo>
                    <a:pt x="47" y="121"/>
                    <a:pt x="47" y="121"/>
                    <a:pt x="47" y="121"/>
                  </a:cubicBezTo>
                  <a:cubicBezTo>
                    <a:pt x="0" y="121"/>
                    <a:pt x="0" y="121"/>
                    <a:pt x="0" y="121"/>
                  </a:cubicBezTo>
                  <a:cubicBezTo>
                    <a:pt x="0" y="108"/>
                    <a:pt x="0" y="108"/>
                    <a:pt x="0" y="108"/>
                  </a:cubicBezTo>
                  <a:cubicBezTo>
                    <a:pt x="45" y="85"/>
                    <a:pt x="82" y="46"/>
                    <a:pt x="110" y="0"/>
                  </a:cubicBezTo>
                  <a:cubicBezTo>
                    <a:pt x="127" y="0"/>
                    <a:pt x="127" y="0"/>
                    <a:pt x="127" y="0"/>
                  </a:cubicBezTo>
                  <a:lnTo>
                    <a:pt x="127" y="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23" name="Freeform 17">
              <a:extLst>
                <a:ext uri="{FF2B5EF4-FFF2-40B4-BE49-F238E27FC236}">
                  <a16:creationId xmlns="" xmlns:a16="http://schemas.microsoft.com/office/drawing/2014/main" id="{7F742E26-8D2D-4DA7-A084-FB9AFE9F8782}"/>
                </a:ext>
              </a:extLst>
            </p:cNvPr>
            <p:cNvSpPr>
              <a:spLocks/>
            </p:cNvSpPr>
            <p:nvPr userDrawn="1"/>
          </p:nvSpPr>
          <p:spPr bwMode="auto">
            <a:xfrm>
              <a:off x="2016" y="747"/>
              <a:ext cx="112" cy="114"/>
            </a:xfrm>
            <a:custGeom>
              <a:avLst/>
              <a:gdLst>
                <a:gd name="T0" fmla="*/ 146 w 504"/>
                <a:gd name="T1" fmla="*/ 325 h 513"/>
                <a:gd name="T2" fmla="*/ 267 w 504"/>
                <a:gd name="T3" fmla="*/ 470 h 513"/>
                <a:gd name="T4" fmla="*/ 411 w 504"/>
                <a:gd name="T5" fmla="*/ 320 h 513"/>
                <a:gd name="T6" fmla="*/ 411 w 504"/>
                <a:gd name="T7" fmla="*/ 73 h 513"/>
                <a:gd name="T8" fmla="*/ 341 w 504"/>
                <a:gd name="T9" fmla="*/ 22 h 513"/>
                <a:gd name="T10" fmla="*/ 341 w 504"/>
                <a:gd name="T11" fmla="*/ 0 h 513"/>
                <a:gd name="T12" fmla="*/ 504 w 504"/>
                <a:gd name="T13" fmla="*/ 0 h 513"/>
                <a:gd name="T14" fmla="*/ 504 w 504"/>
                <a:gd name="T15" fmla="*/ 22 h 513"/>
                <a:gd name="T16" fmla="*/ 443 w 504"/>
                <a:gd name="T17" fmla="*/ 73 h 513"/>
                <a:gd name="T18" fmla="*/ 443 w 504"/>
                <a:gd name="T19" fmla="*/ 333 h 513"/>
                <a:gd name="T20" fmla="*/ 258 w 504"/>
                <a:gd name="T21" fmla="*/ 513 h 513"/>
                <a:gd name="T22" fmla="*/ 61 w 504"/>
                <a:gd name="T23" fmla="*/ 331 h 513"/>
                <a:gd name="T24" fmla="*/ 61 w 504"/>
                <a:gd name="T25" fmla="*/ 73 h 513"/>
                <a:gd name="T26" fmla="*/ 0 w 504"/>
                <a:gd name="T27" fmla="*/ 22 h 513"/>
                <a:gd name="T28" fmla="*/ 0 w 504"/>
                <a:gd name="T29" fmla="*/ 0 h 513"/>
                <a:gd name="T30" fmla="*/ 207 w 504"/>
                <a:gd name="T31" fmla="*/ 0 h 513"/>
                <a:gd name="T32" fmla="*/ 207 w 504"/>
                <a:gd name="T33" fmla="*/ 22 h 513"/>
                <a:gd name="T34" fmla="*/ 146 w 504"/>
                <a:gd name="T35" fmla="*/ 73 h 513"/>
                <a:gd name="T36" fmla="*/ 146 w 504"/>
                <a:gd name="T37" fmla="*/ 325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04" h="513">
                  <a:moveTo>
                    <a:pt x="146" y="325"/>
                  </a:moveTo>
                  <a:cubicBezTo>
                    <a:pt x="146" y="416"/>
                    <a:pt x="188" y="470"/>
                    <a:pt x="267" y="470"/>
                  </a:cubicBezTo>
                  <a:cubicBezTo>
                    <a:pt x="355" y="470"/>
                    <a:pt x="411" y="426"/>
                    <a:pt x="411" y="320"/>
                  </a:cubicBezTo>
                  <a:cubicBezTo>
                    <a:pt x="411" y="73"/>
                    <a:pt x="411" y="73"/>
                    <a:pt x="411" y="73"/>
                  </a:cubicBezTo>
                  <a:cubicBezTo>
                    <a:pt x="411" y="33"/>
                    <a:pt x="401" y="27"/>
                    <a:pt x="341" y="22"/>
                  </a:cubicBezTo>
                  <a:cubicBezTo>
                    <a:pt x="341" y="0"/>
                    <a:pt x="341" y="0"/>
                    <a:pt x="341" y="0"/>
                  </a:cubicBezTo>
                  <a:cubicBezTo>
                    <a:pt x="504" y="0"/>
                    <a:pt x="504" y="0"/>
                    <a:pt x="504" y="0"/>
                  </a:cubicBezTo>
                  <a:cubicBezTo>
                    <a:pt x="504" y="22"/>
                    <a:pt x="504" y="22"/>
                    <a:pt x="504" y="22"/>
                  </a:cubicBezTo>
                  <a:cubicBezTo>
                    <a:pt x="452" y="28"/>
                    <a:pt x="443" y="33"/>
                    <a:pt x="443" y="73"/>
                  </a:cubicBezTo>
                  <a:cubicBezTo>
                    <a:pt x="443" y="333"/>
                    <a:pt x="443" y="333"/>
                    <a:pt x="443" y="333"/>
                  </a:cubicBezTo>
                  <a:cubicBezTo>
                    <a:pt x="443" y="455"/>
                    <a:pt x="361" y="513"/>
                    <a:pt x="258" y="513"/>
                  </a:cubicBezTo>
                  <a:cubicBezTo>
                    <a:pt x="137" y="513"/>
                    <a:pt x="61" y="455"/>
                    <a:pt x="61" y="331"/>
                  </a:cubicBezTo>
                  <a:cubicBezTo>
                    <a:pt x="61" y="73"/>
                    <a:pt x="61" y="73"/>
                    <a:pt x="61" y="73"/>
                  </a:cubicBezTo>
                  <a:cubicBezTo>
                    <a:pt x="61" y="32"/>
                    <a:pt x="52" y="28"/>
                    <a:pt x="0" y="22"/>
                  </a:cubicBezTo>
                  <a:cubicBezTo>
                    <a:pt x="0" y="0"/>
                    <a:pt x="0" y="0"/>
                    <a:pt x="0" y="0"/>
                  </a:cubicBezTo>
                  <a:cubicBezTo>
                    <a:pt x="207" y="0"/>
                    <a:pt x="207" y="0"/>
                    <a:pt x="207" y="0"/>
                  </a:cubicBezTo>
                  <a:cubicBezTo>
                    <a:pt x="207" y="22"/>
                    <a:pt x="207" y="22"/>
                    <a:pt x="207" y="22"/>
                  </a:cubicBezTo>
                  <a:cubicBezTo>
                    <a:pt x="154" y="28"/>
                    <a:pt x="146" y="32"/>
                    <a:pt x="146" y="73"/>
                  </a:cubicBezTo>
                  <a:lnTo>
                    <a:pt x="146" y="32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24" name="Freeform 18">
              <a:extLst>
                <a:ext uri="{FF2B5EF4-FFF2-40B4-BE49-F238E27FC236}">
                  <a16:creationId xmlns="" xmlns:a16="http://schemas.microsoft.com/office/drawing/2014/main" id="{CF2EFFFB-5FA5-49CF-9B89-E5E3C7CCAF6E}"/>
                </a:ext>
              </a:extLst>
            </p:cNvPr>
            <p:cNvSpPr>
              <a:spLocks/>
            </p:cNvSpPr>
            <p:nvPr userDrawn="1"/>
          </p:nvSpPr>
          <p:spPr bwMode="auto">
            <a:xfrm>
              <a:off x="2132" y="774"/>
              <a:ext cx="90" cy="85"/>
            </a:xfrm>
            <a:custGeom>
              <a:avLst/>
              <a:gdLst>
                <a:gd name="T0" fmla="*/ 279 w 407"/>
                <a:gd name="T1" fmla="*/ 119 h 384"/>
                <a:gd name="T2" fmla="*/ 219 w 407"/>
                <a:gd name="T3" fmla="*/ 50 h 384"/>
                <a:gd name="T4" fmla="*/ 128 w 407"/>
                <a:gd name="T5" fmla="*/ 87 h 384"/>
                <a:gd name="T6" fmla="*/ 128 w 407"/>
                <a:gd name="T7" fmla="*/ 330 h 384"/>
                <a:gd name="T8" fmla="*/ 175 w 407"/>
                <a:gd name="T9" fmla="*/ 364 h 384"/>
                <a:gd name="T10" fmla="*/ 175 w 407"/>
                <a:gd name="T11" fmla="*/ 384 h 384"/>
                <a:gd name="T12" fmla="*/ 0 w 407"/>
                <a:gd name="T13" fmla="*/ 384 h 384"/>
                <a:gd name="T14" fmla="*/ 0 w 407"/>
                <a:gd name="T15" fmla="*/ 364 h 384"/>
                <a:gd name="T16" fmla="*/ 47 w 407"/>
                <a:gd name="T17" fmla="*/ 330 h 384"/>
                <a:gd name="T18" fmla="*/ 47 w 407"/>
                <a:gd name="T19" fmla="*/ 73 h 384"/>
                <a:gd name="T20" fmla="*/ 2 w 407"/>
                <a:gd name="T21" fmla="*/ 47 h 384"/>
                <a:gd name="T22" fmla="*/ 2 w 407"/>
                <a:gd name="T23" fmla="*/ 37 h 384"/>
                <a:gd name="T24" fmla="*/ 119 w 407"/>
                <a:gd name="T25" fmla="*/ 0 h 384"/>
                <a:gd name="T26" fmla="*/ 131 w 407"/>
                <a:gd name="T27" fmla="*/ 0 h 384"/>
                <a:gd name="T28" fmla="*/ 128 w 407"/>
                <a:gd name="T29" fmla="*/ 69 h 384"/>
                <a:gd name="T30" fmla="*/ 260 w 407"/>
                <a:gd name="T31" fmla="*/ 0 h 384"/>
                <a:gd name="T32" fmla="*/ 360 w 407"/>
                <a:gd name="T33" fmla="*/ 116 h 384"/>
                <a:gd name="T34" fmla="*/ 360 w 407"/>
                <a:gd name="T35" fmla="*/ 330 h 384"/>
                <a:gd name="T36" fmla="*/ 407 w 407"/>
                <a:gd name="T37" fmla="*/ 364 h 384"/>
                <a:gd name="T38" fmla="*/ 407 w 407"/>
                <a:gd name="T39" fmla="*/ 384 h 384"/>
                <a:gd name="T40" fmla="*/ 232 w 407"/>
                <a:gd name="T41" fmla="*/ 384 h 384"/>
                <a:gd name="T42" fmla="*/ 232 w 407"/>
                <a:gd name="T43" fmla="*/ 364 h 384"/>
                <a:gd name="T44" fmla="*/ 279 w 407"/>
                <a:gd name="T45" fmla="*/ 330 h 384"/>
                <a:gd name="T46" fmla="*/ 279 w 407"/>
                <a:gd name="T47" fmla="*/ 119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07" h="384">
                  <a:moveTo>
                    <a:pt x="279" y="119"/>
                  </a:moveTo>
                  <a:cubicBezTo>
                    <a:pt x="279" y="71"/>
                    <a:pt x="260" y="50"/>
                    <a:pt x="219" y="50"/>
                  </a:cubicBezTo>
                  <a:cubicBezTo>
                    <a:pt x="185" y="50"/>
                    <a:pt x="153" y="67"/>
                    <a:pt x="128" y="87"/>
                  </a:cubicBezTo>
                  <a:cubicBezTo>
                    <a:pt x="128" y="330"/>
                    <a:pt x="128" y="330"/>
                    <a:pt x="128" y="330"/>
                  </a:cubicBezTo>
                  <a:cubicBezTo>
                    <a:pt x="128" y="356"/>
                    <a:pt x="140" y="361"/>
                    <a:pt x="175" y="364"/>
                  </a:cubicBezTo>
                  <a:cubicBezTo>
                    <a:pt x="175" y="384"/>
                    <a:pt x="175" y="384"/>
                    <a:pt x="175" y="384"/>
                  </a:cubicBezTo>
                  <a:cubicBezTo>
                    <a:pt x="0" y="384"/>
                    <a:pt x="0" y="384"/>
                    <a:pt x="0" y="384"/>
                  </a:cubicBezTo>
                  <a:cubicBezTo>
                    <a:pt x="0" y="364"/>
                    <a:pt x="0" y="364"/>
                    <a:pt x="0" y="364"/>
                  </a:cubicBezTo>
                  <a:cubicBezTo>
                    <a:pt x="36" y="361"/>
                    <a:pt x="47" y="356"/>
                    <a:pt x="47" y="330"/>
                  </a:cubicBezTo>
                  <a:cubicBezTo>
                    <a:pt x="47" y="73"/>
                    <a:pt x="47" y="73"/>
                    <a:pt x="47" y="73"/>
                  </a:cubicBezTo>
                  <a:cubicBezTo>
                    <a:pt x="2" y="47"/>
                    <a:pt x="2" y="47"/>
                    <a:pt x="2" y="47"/>
                  </a:cubicBezTo>
                  <a:cubicBezTo>
                    <a:pt x="2" y="37"/>
                    <a:pt x="2" y="37"/>
                    <a:pt x="2" y="37"/>
                  </a:cubicBezTo>
                  <a:cubicBezTo>
                    <a:pt x="119" y="0"/>
                    <a:pt x="119" y="0"/>
                    <a:pt x="119" y="0"/>
                  </a:cubicBezTo>
                  <a:cubicBezTo>
                    <a:pt x="131" y="0"/>
                    <a:pt x="131" y="0"/>
                    <a:pt x="131" y="0"/>
                  </a:cubicBezTo>
                  <a:cubicBezTo>
                    <a:pt x="128" y="69"/>
                    <a:pt x="128" y="69"/>
                    <a:pt x="128" y="69"/>
                  </a:cubicBezTo>
                  <a:cubicBezTo>
                    <a:pt x="160" y="32"/>
                    <a:pt x="202" y="0"/>
                    <a:pt x="260" y="0"/>
                  </a:cubicBezTo>
                  <a:cubicBezTo>
                    <a:pt x="327" y="0"/>
                    <a:pt x="360" y="38"/>
                    <a:pt x="360" y="116"/>
                  </a:cubicBezTo>
                  <a:cubicBezTo>
                    <a:pt x="360" y="330"/>
                    <a:pt x="360" y="330"/>
                    <a:pt x="360" y="330"/>
                  </a:cubicBezTo>
                  <a:cubicBezTo>
                    <a:pt x="360" y="356"/>
                    <a:pt x="371" y="361"/>
                    <a:pt x="407" y="364"/>
                  </a:cubicBezTo>
                  <a:cubicBezTo>
                    <a:pt x="407" y="384"/>
                    <a:pt x="407" y="384"/>
                    <a:pt x="407" y="384"/>
                  </a:cubicBezTo>
                  <a:cubicBezTo>
                    <a:pt x="232" y="384"/>
                    <a:pt x="232" y="384"/>
                    <a:pt x="232" y="384"/>
                  </a:cubicBezTo>
                  <a:cubicBezTo>
                    <a:pt x="232" y="364"/>
                    <a:pt x="232" y="364"/>
                    <a:pt x="232" y="364"/>
                  </a:cubicBezTo>
                  <a:cubicBezTo>
                    <a:pt x="268" y="361"/>
                    <a:pt x="279" y="356"/>
                    <a:pt x="279" y="330"/>
                  </a:cubicBezTo>
                  <a:lnTo>
                    <a:pt x="279" y="11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25" name="Freeform 19">
              <a:extLst>
                <a:ext uri="{FF2B5EF4-FFF2-40B4-BE49-F238E27FC236}">
                  <a16:creationId xmlns="" xmlns:a16="http://schemas.microsoft.com/office/drawing/2014/main" id="{58EA8625-2110-4F9A-BA6E-460C983DE557}"/>
                </a:ext>
              </a:extLst>
            </p:cNvPr>
            <p:cNvSpPr>
              <a:spLocks noEditPoints="1"/>
            </p:cNvSpPr>
            <p:nvPr userDrawn="1"/>
          </p:nvSpPr>
          <p:spPr bwMode="auto">
            <a:xfrm>
              <a:off x="2229" y="740"/>
              <a:ext cx="39" cy="119"/>
            </a:xfrm>
            <a:custGeom>
              <a:avLst/>
              <a:gdLst>
                <a:gd name="T0" fmla="*/ 35 w 176"/>
                <a:gd name="T1" fmla="*/ 51 h 537"/>
                <a:gd name="T2" fmla="*/ 86 w 176"/>
                <a:gd name="T3" fmla="*/ 0 h 537"/>
                <a:gd name="T4" fmla="*/ 138 w 176"/>
                <a:gd name="T5" fmla="*/ 51 h 537"/>
                <a:gd name="T6" fmla="*/ 86 w 176"/>
                <a:gd name="T7" fmla="*/ 102 h 537"/>
                <a:gd name="T8" fmla="*/ 35 w 176"/>
                <a:gd name="T9" fmla="*/ 51 h 537"/>
                <a:gd name="T10" fmla="*/ 128 w 176"/>
                <a:gd name="T11" fmla="*/ 483 h 537"/>
                <a:gd name="T12" fmla="*/ 176 w 176"/>
                <a:gd name="T13" fmla="*/ 517 h 537"/>
                <a:gd name="T14" fmla="*/ 176 w 176"/>
                <a:gd name="T15" fmla="*/ 537 h 537"/>
                <a:gd name="T16" fmla="*/ 0 w 176"/>
                <a:gd name="T17" fmla="*/ 537 h 537"/>
                <a:gd name="T18" fmla="*/ 0 w 176"/>
                <a:gd name="T19" fmla="*/ 517 h 537"/>
                <a:gd name="T20" fmla="*/ 48 w 176"/>
                <a:gd name="T21" fmla="*/ 483 h 537"/>
                <a:gd name="T22" fmla="*/ 48 w 176"/>
                <a:gd name="T23" fmla="*/ 226 h 537"/>
                <a:gd name="T24" fmla="*/ 2 w 176"/>
                <a:gd name="T25" fmla="*/ 200 h 537"/>
                <a:gd name="T26" fmla="*/ 2 w 176"/>
                <a:gd name="T27" fmla="*/ 190 h 537"/>
                <a:gd name="T28" fmla="*/ 117 w 176"/>
                <a:gd name="T29" fmla="*/ 153 h 537"/>
                <a:gd name="T30" fmla="*/ 128 w 176"/>
                <a:gd name="T31" fmla="*/ 153 h 537"/>
                <a:gd name="T32" fmla="*/ 128 w 176"/>
                <a:gd name="T33" fmla="*/ 483 h 5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6" h="537">
                  <a:moveTo>
                    <a:pt x="35" y="51"/>
                  </a:moveTo>
                  <a:cubicBezTo>
                    <a:pt x="35" y="23"/>
                    <a:pt x="56" y="0"/>
                    <a:pt x="86" y="0"/>
                  </a:cubicBezTo>
                  <a:cubicBezTo>
                    <a:pt x="115" y="0"/>
                    <a:pt x="138" y="23"/>
                    <a:pt x="138" y="51"/>
                  </a:cubicBezTo>
                  <a:cubicBezTo>
                    <a:pt x="138" y="79"/>
                    <a:pt x="115" y="102"/>
                    <a:pt x="86" y="102"/>
                  </a:cubicBezTo>
                  <a:cubicBezTo>
                    <a:pt x="56" y="102"/>
                    <a:pt x="35" y="79"/>
                    <a:pt x="35" y="51"/>
                  </a:cubicBezTo>
                  <a:moveTo>
                    <a:pt x="128" y="483"/>
                  </a:moveTo>
                  <a:cubicBezTo>
                    <a:pt x="128" y="509"/>
                    <a:pt x="140" y="514"/>
                    <a:pt x="176" y="517"/>
                  </a:cubicBezTo>
                  <a:cubicBezTo>
                    <a:pt x="176" y="537"/>
                    <a:pt x="176" y="537"/>
                    <a:pt x="176" y="537"/>
                  </a:cubicBezTo>
                  <a:cubicBezTo>
                    <a:pt x="0" y="537"/>
                    <a:pt x="0" y="537"/>
                    <a:pt x="0" y="537"/>
                  </a:cubicBezTo>
                  <a:cubicBezTo>
                    <a:pt x="0" y="517"/>
                    <a:pt x="0" y="517"/>
                    <a:pt x="0" y="517"/>
                  </a:cubicBezTo>
                  <a:cubicBezTo>
                    <a:pt x="36" y="514"/>
                    <a:pt x="48" y="509"/>
                    <a:pt x="48" y="483"/>
                  </a:cubicBezTo>
                  <a:cubicBezTo>
                    <a:pt x="48" y="226"/>
                    <a:pt x="48" y="226"/>
                    <a:pt x="48" y="226"/>
                  </a:cubicBezTo>
                  <a:cubicBezTo>
                    <a:pt x="2" y="200"/>
                    <a:pt x="2" y="200"/>
                    <a:pt x="2" y="200"/>
                  </a:cubicBezTo>
                  <a:cubicBezTo>
                    <a:pt x="2" y="190"/>
                    <a:pt x="2" y="190"/>
                    <a:pt x="2" y="190"/>
                  </a:cubicBezTo>
                  <a:cubicBezTo>
                    <a:pt x="117" y="153"/>
                    <a:pt x="117" y="153"/>
                    <a:pt x="117" y="153"/>
                  </a:cubicBezTo>
                  <a:cubicBezTo>
                    <a:pt x="128" y="153"/>
                    <a:pt x="128" y="153"/>
                    <a:pt x="128" y="153"/>
                  </a:cubicBezTo>
                  <a:lnTo>
                    <a:pt x="128" y="4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26" name="Freeform 20">
              <a:extLst>
                <a:ext uri="{FF2B5EF4-FFF2-40B4-BE49-F238E27FC236}">
                  <a16:creationId xmlns="" xmlns:a16="http://schemas.microsoft.com/office/drawing/2014/main" id="{8433352C-BBE8-4A6B-AD4B-88B451FD9D9E}"/>
                </a:ext>
              </a:extLst>
            </p:cNvPr>
            <p:cNvSpPr>
              <a:spLocks/>
            </p:cNvSpPr>
            <p:nvPr userDrawn="1"/>
          </p:nvSpPr>
          <p:spPr bwMode="auto">
            <a:xfrm>
              <a:off x="2271" y="775"/>
              <a:ext cx="85" cy="86"/>
            </a:xfrm>
            <a:custGeom>
              <a:avLst/>
              <a:gdLst>
                <a:gd name="T0" fmla="*/ 385 w 385"/>
                <a:gd name="T1" fmla="*/ 21 h 384"/>
                <a:gd name="T2" fmla="*/ 348 w 385"/>
                <a:gd name="T3" fmla="*/ 48 h 384"/>
                <a:gd name="T4" fmla="*/ 209 w 385"/>
                <a:gd name="T5" fmla="*/ 384 h 384"/>
                <a:gd name="T6" fmla="*/ 189 w 385"/>
                <a:gd name="T7" fmla="*/ 384 h 384"/>
                <a:gd name="T8" fmla="*/ 37 w 385"/>
                <a:gd name="T9" fmla="*/ 48 h 384"/>
                <a:gd name="T10" fmla="*/ 0 w 385"/>
                <a:gd name="T11" fmla="*/ 21 h 384"/>
                <a:gd name="T12" fmla="*/ 0 w 385"/>
                <a:gd name="T13" fmla="*/ 0 h 384"/>
                <a:gd name="T14" fmla="*/ 176 w 385"/>
                <a:gd name="T15" fmla="*/ 0 h 384"/>
                <a:gd name="T16" fmla="*/ 176 w 385"/>
                <a:gd name="T17" fmla="*/ 21 h 384"/>
                <a:gd name="T18" fmla="*/ 127 w 385"/>
                <a:gd name="T19" fmla="*/ 45 h 384"/>
                <a:gd name="T20" fmla="*/ 131 w 385"/>
                <a:gd name="T21" fmla="*/ 65 h 384"/>
                <a:gd name="T22" fmla="*/ 222 w 385"/>
                <a:gd name="T23" fmla="*/ 284 h 384"/>
                <a:gd name="T24" fmla="*/ 310 w 385"/>
                <a:gd name="T25" fmla="*/ 64 h 384"/>
                <a:gd name="T26" fmla="*/ 315 w 385"/>
                <a:gd name="T27" fmla="*/ 45 h 384"/>
                <a:gd name="T28" fmla="*/ 264 w 385"/>
                <a:gd name="T29" fmla="*/ 21 h 384"/>
                <a:gd name="T30" fmla="*/ 264 w 385"/>
                <a:gd name="T31" fmla="*/ 0 h 384"/>
                <a:gd name="T32" fmla="*/ 385 w 385"/>
                <a:gd name="T33" fmla="*/ 0 h 384"/>
                <a:gd name="T34" fmla="*/ 385 w 385"/>
                <a:gd name="T35" fmla="*/ 21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85" h="384">
                  <a:moveTo>
                    <a:pt x="385" y="21"/>
                  </a:moveTo>
                  <a:cubicBezTo>
                    <a:pt x="358" y="28"/>
                    <a:pt x="355" y="33"/>
                    <a:pt x="348" y="48"/>
                  </a:cubicBezTo>
                  <a:cubicBezTo>
                    <a:pt x="209" y="384"/>
                    <a:pt x="209" y="384"/>
                    <a:pt x="209" y="384"/>
                  </a:cubicBezTo>
                  <a:cubicBezTo>
                    <a:pt x="189" y="384"/>
                    <a:pt x="189" y="384"/>
                    <a:pt x="189" y="384"/>
                  </a:cubicBezTo>
                  <a:cubicBezTo>
                    <a:pt x="37" y="48"/>
                    <a:pt x="37" y="48"/>
                    <a:pt x="37" y="48"/>
                  </a:cubicBezTo>
                  <a:cubicBezTo>
                    <a:pt x="30" y="33"/>
                    <a:pt x="26" y="28"/>
                    <a:pt x="0" y="21"/>
                  </a:cubicBezTo>
                  <a:cubicBezTo>
                    <a:pt x="0" y="0"/>
                    <a:pt x="0" y="0"/>
                    <a:pt x="0" y="0"/>
                  </a:cubicBezTo>
                  <a:cubicBezTo>
                    <a:pt x="176" y="0"/>
                    <a:pt x="176" y="0"/>
                    <a:pt x="176" y="0"/>
                  </a:cubicBezTo>
                  <a:cubicBezTo>
                    <a:pt x="176" y="21"/>
                    <a:pt x="176" y="21"/>
                    <a:pt x="176" y="21"/>
                  </a:cubicBezTo>
                  <a:cubicBezTo>
                    <a:pt x="140" y="25"/>
                    <a:pt x="127" y="28"/>
                    <a:pt x="127" y="45"/>
                  </a:cubicBezTo>
                  <a:cubicBezTo>
                    <a:pt x="127" y="51"/>
                    <a:pt x="128" y="56"/>
                    <a:pt x="131" y="65"/>
                  </a:cubicBezTo>
                  <a:cubicBezTo>
                    <a:pt x="222" y="284"/>
                    <a:pt x="222" y="284"/>
                    <a:pt x="222" y="284"/>
                  </a:cubicBezTo>
                  <a:cubicBezTo>
                    <a:pt x="310" y="64"/>
                    <a:pt x="310" y="64"/>
                    <a:pt x="310" y="64"/>
                  </a:cubicBezTo>
                  <a:cubicBezTo>
                    <a:pt x="313" y="55"/>
                    <a:pt x="315" y="51"/>
                    <a:pt x="315" y="45"/>
                  </a:cubicBezTo>
                  <a:cubicBezTo>
                    <a:pt x="315" y="28"/>
                    <a:pt x="301" y="26"/>
                    <a:pt x="264" y="21"/>
                  </a:cubicBezTo>
                  <a:cubicBezTo>
                    <a:pt x="264" y="0"/>
                    <a:pt x="264" y="0"/>
                    <a:pt x="264" y="0"/>
                  </a:cubicBezTo>
                  <a:cubicBezTo>
                    <a:pt x="385" y="0"/>
                    <a:pt x="385" y="0"/>
                    <a:pt x="385" y="0"/>
                  </a:cubicBezTo>
                  <a:lnTo>
                    <a:pt x="385" y="2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27" name="Freeform 21">
              <a:extLst>
                <a:ext uri="{FF2B5EF4-FFF2-40B4-BE49-F238E27FC236}">
                  <a16:creationId xmlns="" xmlns:a16="http://schemas.microsoft.com/office/drawing/2014/main" id="{9CF9ED7B-AF46-45B5-BA81-0F82EE07474A}"/>
                </a:ext>
              </a:extLst>
            </p:cNvPr>
            <p:cNvSpPr>
              <a:spLocks noEditPoints="1"/>
            </p:cNvSpPr>
            <p:nvPr userDrawn="1"/>
          </p:nvSpPr>
          <p:spPr bwMode="auto">
            <a:xfrm>
              <a:off x="2358" y="774"/>
              <a:ext cx="70" cy="87"/>
            </a:xfrm>
            <a:custGeom>
              <a:avLst/>
              <a:gdLst>
                <a:gd name="T0" fmla="*/ 75 w 314"/>
                <a:gd name="T1" fmla="*/ 138 h 392"/>
                <a:gd name="T2" fmla="*/ 234 w 314"/>
                <a:gd name="T3" fmla="*/ 138 h 392"/>
                <a:gd name="T4" fmla="*/ 162 w 314"/>
                <a:gd name="T5" fmla="*/ 24 h 392"/>
                <a:gd name="T6" fmla="*/ 75 w 314"/>
                <a:gd name="T7" fmla="*/ 138 h 392"/>
                <a:gd name="T8" fmla="*/ 309 w 314"/>
                <a:gd name="T9" fmla="*/ 146 h 392"/>
                <a:gd name="T10" fmla="*/ 309 w 314"/>
                <a:gd name="T11" fmla="*/ 161 h 392"/>
                <a:gd name="T12" fmla="*/ 72 w 314"/>
                <a:gd name="T13" fmla="*/ 161 h 392"/>
                <a:gd name="T14" fmla="*/ 196 w 314"/>
                <a:gd name="T15" fmla="*/ 334 h 392"/>
                <a:gd name="T16" fmla="*/ 304 w 314"/>
                <a:gd name="T17" fmla="*/ 273 h 392"/>
                <a:gd name="T18" fmla="*/ 314 w 314"/>
                <a:gd name="T19" fmla="*/ 278 h 392"/>
                <a:gd name="T20" fmla="*/ 167 w 314"/>
                <a:gd name="T21" fmla="*/ 392 h 392"/>
                <a:gd name="T22" fmla="*/ 0 w 314"/>
                <a:gd name="T23" fmla="*/ 206 h 392"/>
                <a:gd name="T24" fmla="*/ 169 w 314"/>
                <a:gd name="T25" fmla="*/ 0 h 392"/>
                <a:gd name="T26" fmla="*/ 309 w 314"/>
                <a:gd name="T27" fmla="*/ 146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4" h="392">
                  <a:moveTo>
                    <a:pt x="75" y="138"/>
                  </a:moveTo>
                  <a:cubicBezTo>
                    <a:pt x="234" y="138"/>
                    <a:pt x="234" y="138"/>
                    <a:pt x="234" y="138"/>
                  </a:cubicBezTo>
                  <a:cubicBezTo>
                    <a:pt x="234" y="72"/>
                    <a:pt x="214" y="24"/>
                    <a:pt x="162" y="24"/>
                  </a:cubicBezTo>
                  <a:cubicBezTo>
                    <a:pt x="111" y="24"/>
                    <a:pt x="80" y="73"/>
                    <a:pt x="75" y="138"/>
                  </a:cubicBezTo>
                  <a:moveTo>
                    <a:pt x="309" y="146"/>
                  </a:moveTo>
                  <a:cubicBezTo>
                    <a:pt x="309" y="161"/>
                    <a:pt x="309" y="161"/>
                    <a:pt x="309" y="161"/>
                  </a:cubicBezTo>
                  <a:cubicBezTo>
                    <a:pt x="72" y="161"/>
                    <a:pt x="72" y="161"/>
                    <a:pt x="72" y="161"/>
                  </a:cubicBezTo>
                  <a:cubicBezTo>
                    <a:pt x="68" y="271"/>
                    <a:pt x="124" y="334"/>
                    <a:pt x="196" y="334"/>
                  </a:cubicBezTo>
                  <a:cubicBezTo>
                    <a:pt x="247" y="334"/>
                    <a:pt x="278" y="312"/>
                    <a:pt x="304" y="273"/>
                  </a:cubicBezTo>
                  <a:cubicBezTo>
                    <a:pt x="314" y="278"/>
                    <a:pt x="314" y="278"/>
                    <a:pt x="314" y="278"/>
                  </a:cubicBezTo>
                  <a:cubicBezTo>
                    <a:pt x="296" y="345"/>
                    <a:pt x="245" y="392"/>
                    <a:pt x="167" y="392"/>
                  </a:cubicBezTo>
                  <a:cubicBezTo>
                    <a:pt x="63" y="392"/>
                    <a:pt x="0" y="312"/>
                    <a:pt x="0" y="206"/>
                  </a:cubicBezTo>
                  <a:cubicBezTo>
                    <a:pt x="0" y="86"/>
                    <a:pt x="73" y="0"/>
                    <a:pt x="169" y="0"/>
                  </a:cubicBezTo>
                  <a:cubicBezTo>
                    <a:pt x="261" y="0"/>
                    <a:pt x="309" y="63"/>
                    <a:pt x="309" y="146"/>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28" name="Freeform 22">
              <a:extLst>
                <a:ext uri="{FF2B5EF4-FFF2-40B4-BE49-F238E27FC236}">
                  <a16:creationId xmlns="" xmlns:a16="http://schemas.microsoft.com/office/drawing/2014/main" id="{D32B87BB-BD91-49B8-8591-39901AFF143E}"/>
                </a:ext>
              </a:extLst>
            </p:cNvPr>
            <p:cNvSpPr>
              <a:spLocks/>
            </p:cNvSpPr>
            <p:nvPr userDrawn="1"/>
          </p:nvSpPr>
          <p:spPr bwMode="auto">
            <a:xfrm>
              <a:off x="2436" y="774"/>
              <a:ext cx="57" cy="85"/>
            </a:xfrm>
            <a:custGeom>
              <a:avLst/>
              <a:gdLst>
                <a:gd name="T0" fmla="*/ 128 w 255"/>
                <a:gd name="T1" fmla="*/ 327 h 384"/>
                <a:gd name="T2" fmla="*/ 190 w 255"/>
                <a:gd name="T3" fmla="*/ 364 h 384"/>
                <a:gd name="T4" fmla="*/ 190 w 255"/>
                <a:gd name="T5" fmla="*/ 384 h 384"/>
                <a:gd name="T6" fmla="*/ 0 w 255"/>
                <a:gd name="T7" fmla="*/ 384 h 384"/>
                <a:gd name="T8" fmla="*/ 0 w 255"/>
                <a:gd name="T9" fmla="*/ 364 h 384"/>
                <a:gd name="T10" fmla="*/ 47 w 255"/>
                <a:gd name="T11" fmla="*/ 330 h 384"/>
                <a:gd name="T12" fmla="*/ 47 w 255"/>
                <a:gd name="T13" fmla="*/ 73 h 384"/>
                <a:gd name="T14" fmla="*/ 2 w 255"/>
                <a:gd name="T15" fmla="*/ 47 h 384"/>
                <a:gd name="T16" fmla="*/ 2 w 255"/>
                <a:gd name="T17" fmla="*/ 37 h 384"/>
                <a:gd name="T18" fmla="*/ 118 w 255"/>
                <a:gd name="T19" fmla="*/ 0 h 384"/>
                <a:gd name="T20" fmla="*/ 131 w 255"/>
                <a:gd name="T21" fmla="*/ 0 h 384"/>
                <a:gd name="T22" fmla="*/ 128 w 255"/>
                <a:gd name="T23" fmla="*/ 104 h 384"/>
                <a:gd name="T24" fmla="*/ 226 w 255"/>
                <a:gd name="T25" fmla="*/ 0 h 384"/>
                <a:gd name="T26" fmla="*/ 255 w 255"/>
                <a:gd name="T27" fmla="*/ 11 h 384"/>
                <a:gd name="T28" fmla="*/ 255 w 255"/>
                <a:gd name="T29" fmla="*/ 76 h 384"/>
                <a:gd name="T30" fmla="*/ 243 w 255"/>
                <a:gd name="T31" fmla="*/ 76 h 384"/>
                <a:gd name="T32" fmla="*/ 128 w 255"/>
                <a:gd name="T33" fmla="*/ 122 h 384"/>
                <a:gd name="T34" fmla="*/ 128 w 255"/>
                <a:gd name="T35" fmla="*/ 327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55" h="384">
                  <a:moveTo>
                    <a:pt x="128" y="327"/>
                  </a:moveTo>
                  <a:cubicBezTo>
                    <a:pt x="128" y="356"/>
                    <a:pt x="144" y="361"/>
                    <a:pt x="190" y="364"/>
                  </a:cubicBezTo>
                  <a:cubicBezTo>
                    <a:pt x="190" y="384"/>
                    <a:pt x="190" y="384"/>
                    <a:pt x="190" y="384"/>
                  </a:cubicBezTo>
                  <a:cubicBezTo>
                    <a:pt x="0" y="384"/>
                    <a:pt x="0" y="384"/>
                    <a:pt x="0" y="384"/>
                  </a:cubicBezTo>
                  <a:cubicBezTo>
                    <a:pt x="0" y="364"/>
                    <a:pt x="0" y="364"/>
                    <a:pt x="0" y="364"/>
                  </a:cubicBezTo>
                  <a:cubicBezTo>
                    <a:pt x="36" y="361"/>
                    <a:pt x="47" y="356"/>
                    <a:pt x="47" y="330"/>
                  </a:cubicBezTo>
                  <a:cubicBezTo>
                    <a:pt x="47" y="73"/>
                    <a:pt x="47" y="73"/>
                    <a:pt x="47" y="73"/>
                  </a:cubicBezTo>
                  <a:cubicBezTo>
                    <a:pt x="2" y="47"/>
                    <a:pt x="2" y="47"/>
                    <a:pt x="2" y="47"/>
                  </a:cubicBezTo>
                  <a:cubicBezTo>
                    <a:pt x="2" y="37"/>
                    <a:pt x="2" y="37"/>
                    <a:pt x="2" y="37"/>
                  </a:cubicBezTo>
                  <a:cubicBezTo>
                    <a:pt x="118" y="0"/>
                    <a:pt x="118" y="0"/>
                    <a:pt x="118" y="0"/>
                  </a:cubicBezTo>
                  <a:cubicBezTo>
                    <a:pt x="131" y="0"/>
                    <a:pt x="131" y="0"/>
                    <a:pt x="131" y="0"/>
                  </a:cubicBezTo>
                  <a:cubicBezTo>
                    <a:pt x="128" y="104"/>
                    <a:pt x="128" y="104"/>
                    <a:pt x="128" y="104"/>
                  </a:cubicBezTo>
                  <a:cubicBezTo>
                    <a:pt x="165" y="28"/>
                    <a:pt x="184" y="0"/>
                    <a:pt x="226" y="0"/>
                  </a:cubicBezTo>
                  <a:cubicBezTo>
                    <a:pt x="239" y="0"/>
                    <a:pt x="250" y="5"/>
                    <a:pt x="255" y="11"/>
                  </a:cubicBezTo>
                  <a:cubicBezTo>
                    <a:pt x="255" y="76"/>
                    <a:pt x="255" y="76"/>
                    <a:pt x="255" y="76"/>
                  </a:cubicBezTo>
                  <a:cubicBezTo>
                    <a:pt x="243" y="76"/>
                    <a:pt x="243" y="76"/>
                    <a:pt x="243" y="76"/>
                  </a:cubicBezTo>
                  <a:cubicBezTo>
                    <a:pt x="199" y="76"/>
                    <a:pt x="167" y="79"/>
                    <a:pt x="128" y="122"/>
                  </a:cubicBezTo>
                  <a:lnTo>
                    <a:pt x="128" y="3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29" name="Freeform 23">
              <a:extLst>
                <a:ext uri="{FF2B5EF4-FFF2-40B4-BE49-F238E27FC236}">
                  <a16:creationId xmlns="" xmlns:a16="http://schemas.microsoft.com/office/drawing/2014/main" id="{5F57FC04-F19D-4B32-98B2-371BC0015C51}"/>
                </a:ext>
              </a:extLst>
            </p:cNvPr>
            <p:cNvSpPr>
              <a:spLocks/>
            </p:cNvSpPr>
            <p:nvPr userDrawn="1"/>
          </p:nvSpPr>
          <p:spPr bwMode="auto">
            <a:xfrm>
              <a:off x="2501" y="774"/>
              <a:ext cx="60" cy="87"/>
            </a:xfrm>
            <a:custGeom>
              <a:avLst/>
              <a:gdLst>
                <a:gd name="T0" fmla="*/ 5 w 268"/>
                <a:gd name="T1" fmla="*/ 356 h 392"/>
                <a:gd name="T2" fmla="*/ 0 w 268"/>
                <a:gd name="T3" fmla="*/ 257 h 392"/>
                <a:gd name="T4" fmla="*/ 23 w 268"/>
                <a:gd name="T5" fmla="*/ 257 h 392"/>
                <a:gd name="T6" fmla="*/ 132 w 268"/>
                <a:gd name="T7" fmla="*/ 369 h 392"/>
                <a:gd name="T8" fmla="*/ 204 w 268"/>
                <a:gd name="T9" fmla="*/ 306 h 392"/>
                <a:gd name="T10" fmla="*/ 116 w 268"/>
                <a:gd name="T11" fmla="*/ 226 h 392"/>
                <a:gd name="T12" fmla="*/ 5 w 268"/>
                <a:gd name="T13" fmla="*/ 107 h 392"/>
                <a:gd name="T14" fmla="*/ 131 w 268"/>
                <a:gd name="T15" fmla="*/ 0 h 392"/>
                <a:gd name="T16" fmla="*/ 244 w 268"/>
                <a:gd name="T17" fmla="*/ 30 h 392"/>
                <a:gd name="T18" fmla="*/ 244 w 268"/>
                <a:gd name="T19" fmla="*/ 117 h 392"/>
                <a:gd name="T20" fmla="*/ 223 w 268"/>
                <a:gd name="T21" fmla="*/ 117 h 392"/>
                <a:gd name="T22" fmla="*/ 129 w 268"/>
                <a:gd name="T23" fmla="*/ 22 h 392"/>
                <a:gd name="T24" fmla="*/ 67 w 268"/>
                <a:gd name="T25" fmla="*/ 78 h 392"/>
                <a:gd name="T26" fmla="*/ 150 w 268"/>
                <a:gd name="T27" fmla="*/ 154 h 392"/>
                <a:gd name="T28" fmla="*/ 268 w 268"/>
                <a:gd name="T29" fmla="*/ 276 h 392"/>
                <a:gd name="T30" fmla="*/ 130 w 268"/>
                <a:gd name="T31" fmla="*/ 392 h 392"/>
                <a:gd name="T32" fmla="*/ 5 w 268"/>
                <a:gd name="T33" fmla="*/ 356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68" h="392">
                  <a:moveTo>
                    <a:pt x="5" y="356"/>
                  </a:moveTo>
                  <a:cubicBezTo>
                    <a:pt x="0" y="257"/>
                    <a:pt x="0" y="257"/>
                    <a:pt x="0" y="257"/>
                  </a:cubicBezTo>
                  <a:cubicBezTo>
                    <a:pt x="23" y="257"/>
                    <a:pt x="23" y="257"/>
                    <a:pt x="23" y="257"/>
                  </a:cubicBezTo>
                  <a:cubicBezTo>
                    <a:pt x="41" y="321"/>
                    <a:pt x="76" y="369"/>
                    <a:pt x="132" y="369"/>
                  </a:cubicBezTo>
                  <a:cubicBezTo>
                    <a:pt x="173" y="369"/>
                    <a:pt x="204" y="348"/>
                    <a:pt x="204" y="306"/>
                  </a:cubicBezTo>
                  <a:cubicBezTo>
                    <a:pt x="204" y="266"/>
                    <a:pt x="178" y="249"/>
                    <a:pt x="116" y="226"/>
                  </a:cubicBezTo>
                  <a:cubicBezTo>
                    <a:pt x="42" y="199"/>
                    <a:pt x="5" y="171"/>
                    <a:pt x="5" y="107"/>
                  </a:cubicBezTo>
                  <a:cubicBezTo>
                    <a:pt x="5" y="40"/>
                    <a:pt x="55" y="0"/>
                    <a:pt x="131" y="0"/>
                  </a:cubicBezTo>
                  <a:cubicBezTo>
                    <a:pt x="176" y="0"/>
                    <a:pt x="214" y="11"/>
                    <a:pt x="244" y="30"/>
                  </a:cubicBezTo>
                  <a:cubicBezTo>
                    <a:pt x="244" y="117"/>
                    <a:pt x="244" y="117"/>
                    <a:pt x="244" y="117"/>
                  </a:cubicBezTo>
                  <a:cubicBezTo>
                    <a:pt x="223" y="117"/>
                    <a:pt x="223" y="117"/>
                    <a:pt x="223" y="117"/>
                  </a:cubicBezTo>
                  <a:cubicBezTo>
                    <a:pt x="210" y="64"/>
                    <a:pt x="180" y="22"/>
                    <a:pt x="129" y="22"/>
                  </a:cubicBezTo>
                  <a:cubicBezTo>
                    <a:pt x="89" y="22"/>
                    <a:pt x="67" y="45"/>
                    <a:pt x="67" y="78"/>
                  </a:cubicBezTo>
                  <a:cubicBezTo>
                    <a:pt x="67" y="114"/>
                    <a:pt x="90" y="132"/>
                    <a:pt x="150" y="154"/>
                  </a:cubicBezTo>
                  <a:cubicBezTo>
                    <a:pt x="224" y="181"/>
                    <a:pt x="268" y="210"/>
                    <a:pt x="268" y="276"/>
                  </a:cubicBezTo>
                  <a:cubicBezTo>
                    <a:pt x="268" y="348"/>
                    <a:pt x="213" y="392"/>
                    <a:pt x="130" y="392"/>
                  </a:cubicBezTo>
                  <a:cubicBezTo>
                    <a:pt x="78" y="392"/>
                    <a:pt x="33" y="377"/>
                    <a:pt x="5" y="356"/>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30" name="Freeform 24">
              <a:extLst>
                <a:ext uri="{FF2B5EF4-FFF2-40B4-BE49-F238E27FC236}">
                  <a16:creationId xmlns="" xmlns:a16="http://schemas.microsoft.com/office/drawing/2014/main" id="{CA7F732E-618F-486D-BAA6-3F8821840067}"/>
                </a:ext>
              </a:extLst>
            </p:cNvPr>
            <p:cNvSpPr>
              <a:spLocks noEditPoints="1"/>
            </p:cNvSpPr>
            <p:nvPr userDrawn="1"/>
          </p:nvSpPr>
          <p:spPr bwMode="auto">
            <a:xfrm>
              <a:off x="2571" y="740"/>
              <a:ext cx="39" cy="119"/>
            </a:xfrm>
            <a:custGeom>
              <a:avLst/>
              <a:gdLst>
                <a:gd name="T0" fmla="*/ 34 w 175"/>
                <a:gd name="T1" fmla="*/ 51 h 537"/>
                <a:gd name="T2" fmla="*/ 85 w 175"/>
                <a:gd name="T3" fmla="*/ 0 h 537"/>
                <a:gd name="T4" fmla="*/ 137 w 175"/>
                <a:gd name="T5" fmla="*/ 51 h 537"/>
                <a:gd name="T6" fmla="*/ 85 w 175"/>
                <a:gd name="T7" fmla="*/ 102 h 537"/>
                <a:gd name="T8" fmla="*/ 34 w 175"/>
                <a:gd name="T9" fmla="*/ 51 h 537"/>
                <a:gd name="T10" fmla="*/ 128 w 175"/>
                <a:gd name="T11" fmla="*/ 483 h 537"/>
                <a:gd name="T12" fmla="*/ 175 w 175"/>
                <a:gd name="T13" fmla="*/ 517 h 537"/>
                <a:gd name="T14" fmla="*/ 175 w 175"/>
                <a:gd name="T15" fmla="*/ 537 h 537"/>
                <a:gd name="T16" fmla="*/ 0 w 175"/>
                <a:gd name="T17" fmla="*/ 537 h 537"/>
                <a:gd name="T18" fmla="*/ 0 w 175"/>
                <a:gd name="T19" fmla="*/ 517 h 537"/>
                <a:gd name="T20" fmla="*/ 47 w 175"/>
                <a:gd name="T21" fmla="*/ 483 h 537"/>
                <a:gd name="T22" fmla="*/ 47 w 175"/>
                <a:gd name="T23" fmla="*/ 226 h 537"/>
                <a:gd name="T24" fmla="*/ 2 w 175"/>
                <a:gd name="T25" fmla="*/ 200 h 537"/>
                <a:gd name="T26" fmla="*/ 2 w 175"/>
                <a:gd name="T27" fmla="*/ 190 h 537"/>
                <a:gd name="T28" fmla="*/ 116 w 175"/>
                <a:gd name="T29" fmla="*/ 153 h 537"/>
                <a:gd name="T30" fmla="*/ 128 w 175"/>
                <a:gd name="T31" fmla="*/ 153 h 537"/>
                <a:gd name="T32" fmla="*/ 128 w 175"/>
                <a:gd name="T33" fmla="*/ 483 h 5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5" h="537">
                  <a:moveTo>
                    <a:pt x="34" y="51"/>
                  </a:moveTo>
                  <a:cubicBezTo>
                    <a:pt x="34" y="23"/>
                    <a:pt x="56" y="0"/>
                    <a:pt x="85" y="0"/>
                  </a:cubicBezTo>
                  <a:cubicBezTo>
                    <a:pt x="115" y="0"/>
                    <a:pt x="137" y="23"/>
                    <a:pt x="137" y="51"/>
                  </a:cubicBezTo>
                  <a:cubicBezTo>
                    <a:pt x="137" y="79"/>
                    <a:pt x="115" y="102"/>
                    <a:pt x="85" y="102"/>
                  </a:cubicBezTo>
                  <a:cubicBezTo>
                    <a:pt x="56" y="102"/>
                    <a:pt x="34" y="79"/>
                    <a:pt x="34" y="51"/>
                  </a:cubicBezTo>
                  <a:moveTo>
                    <a:pt x="128" y="483"/>
                  </a:moveTo>
                  <a:cubicBezTo>
                    <a:pt x="128" y="509"/>
                    <a:pt x="139" y="514"/>
                    <a:pt x="175" y="517"/>
                  </a:cubicBezTo>
                  <a:cubicBezTo>
                    <a:pt x="175" y="537"/>
                    <a:pt x="175" y="537"/>
                    <a:pt x="175" y="537"/>
                  </a:cubicBezTo>
                  <a:cubicBezTo>
                    <a:pt x="0" y="537"/>
                    <a:pt x="0" y="537"/>
                    <a:pt x="0" y="537"/>
                  </a:cubicBezTo>
                  <a:cubicBezTo>
                    <a:pt x="0" y="517"/>
                    <a:pt x="0" y="517"/>
                    <a:pt x="0" y="517"/>
                  </a:cubicBezTo>
                  <a:cubicBezTo>
                    <a:pt x="36" y="514"/>
                    <a:pt x="47" y="509"/>
                    <a:pt x="47" y="483"/>
                  </a:cubicBezTo>
                  <a:cubicBezTo>
                    <a:pt x="47" y="226"/>
                    <a:pt x="47" y="226"/>
                    <a:pt x="47" y="226"/>
                  </a:cubicBezTo>
                  <a:cubicBezTo>
                    <a:pt x="2" y="200"/>
                    <a:pt x="2" y="200"/>
                    <a:pt x="2" y="200"/>
                  </a:cubicBezTo>
                  <a:cubicBezTo>
                    <a:pt x="2" y="190"/>
                    <a:pt x="2" y="190"/>
                    <a:pt x="2" y="190"/>
                  </a:cubicBezTo>
                  <a:cubicBezTo>
                    <a:pt x="116" y="153"/>
                    <a:pt x="116" y="153"/>
                    <a:pt x="116" y="153"/>
                  </a:cubicBezTo>
                  <a:cubicBezTo>
                    <a:pt x="128" y="153"/>
                    <a:pt x="128" y="153"/>
                    <a:pt x="128" y="153"/>
                  </a:cubicBezTo>
                  <a:lnTo>
                    <a:pt x="128" y="4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31" name="Freeform 25">
              <a:extLst>
                <a:ext uri="{FF2B5EF4-FFF2-40B4-BE49-F238E27FC236}">
                  <a16:creationId xmlns="" xmlns:a16="http://schemas.microsoft.com/office/drawing/2014/main" id="{721AA84F-A21F-4AF7-B3A9-E67539FD6C8B}"/>
                </a:ext>
              </a:extLst>
            </p:cNvPr>
            <p:cNvSpPr>
              <a:spLocks/>
            </p:cNvSpPr>
            <p:nvPr userDrawn="1"/>
          </p:nvSpPr>
          <p:spPr bwMode="auto">
            <a:xfrm>
              <a:off x="2615" y="755"/>
              <a:ext cx="55" cy="106"/>
            </a:xfrm>
            <a:custGeom>
              <a:avLst/>
              <a:gdLst>
                <a:gd name="T0" fmla="*/ 126 w 245"/>
                <a:gd name="T1" fmla="*/ 91 h 476"/>
                <a:gd name="T2" fmla="*/ 225 w 245"/>
                <a:gd name="T3" fmla="*/ 91 h 476"/>
                <a:gd name="T4" fmla="*/ 225 w 245"/>
                <a:gd name="T5" fmla="*/ 121 h 476"/>
                <a:gd name="T6" fmla="*/ 126 w 245"/>
                <a:gd name="T7" fmla="*/ 121 h 476"/>
                <a:gd name="T8" fmla="*/ 126 w 245"/>
                <a:gd name="T9" fmla="*/ 359 h 476"/>
                <a:gd name="T10" fmla="*/ 182 w 245"/>
                <a:gd name="T11" fmla="*/ 428 h 476"/>
                <a:gd name="T12" fmla="*/ 237 w 245"/>
                <a:gd name="T13" fmla="*/ 408 h 476"/>
                <a:gd name="T14" fmla="*/ 245 w 245"/>
                <a:gd name="T15" fmla="*/ 419 h 476"/>
                <a:gd name="T16" fmla="*/ 143 w 245"/>
                <a:gd name="T17" fmla="*/ 476 h 476"/>
                <a:gd name="T18" fmla="*/ 46 w 245"/>
                <a:gd name="T19" fmla="*/ 368 h 476"/>
                <a:gd name="T20" fmla="*/ 46 w 245"/>
                <a:gd name="T21" fmla="*/ 121 h 476"/>
                <a:gd name="T22" fmla="*/ 0 w 245"/>
                <a:gd name="T23" fmla="*/ 121 h 476"/>
                <a:gd name="T24" fmla="*/ 0 w 245"/>
                <a:gd name="T25" fmla="*/ 108 h 476"/>
                <a:gd name="T26" fmla="*/ 109 w 245"/>
                <a:gd name="T27" fmla="*/ 0 h 476"/>
                <a:gd name="T28" fmla="*/ 126 w 245"/>
                <a:gd name="T29" fmla="*/ 0 h 476"/>
                <a:gd name="T30" fmla="*/ 126 w 245"/>
                <a:gd name="T31" fmla="*/ 91 h 4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5" h="476">
                  <a:moveTo>
                    <a:pt x="126" y="91"/>
                  </a:moveTo>
                  <a:cubicBezTo>
                    <a:pt x="225" y="91"/>
                    <a:pt x="225" y="91"/>
                    <a:pt x="225" y="91"/>
                  </a:cubicBezTo>
                  <a:cubicBezTo>
                    <a:pt x="225" y="121"/>
                    <a:pt x="225" y="121"/>
                    <a:pt x="225" y="121"/>
                  </a:cubicBezTo>
                  <a:cubicBezTo>
                    <a:pt x="126" y="121"/>
                    <a:pt x="126" y="121"/>
                    <a:pt x="126" y="121"/>
                  </a:cubicBezTo>
                  <a:cubicBezTo>
                    <a:pt x="126" y="359"/>
                    <a:pt x="126" y="359"/>
                    <a:pt x="126" y="359"/>
                  </a:cubicBezTo>
                  <a:cubicBezTo>
                    <a:pt x="126" y="408"/>
                    <a:pt x="144" y="428"/>
                    <a:pt x="182" y="428"/>
                  </a:cubicBezTo>
                  <a:cubicBezTo>
                    <a:pt x="203" y="428"/>
                    <a:pt x="218" y="422"/>
                    <a:pt x="237" y="408"/>
                  </a:cubicBezTo>
                  <a:cubicBezTo>
                    <a:pt x="245" y="419"/>
                    <a:pt x="245" y="419"/>
                    <a:pt x="245" y="419"/>
                  </a:cubicBezTo>
                  <a:cubicBezTo>
                    <a:pt x="224" y="450"/>
                    <a:pt x="190" y="476"/>
                    <a:pt x="143" y="476"/>
                  </a:cubicBezTo>
                  <a:cubicBezTo>
                    <a:pt x="88" y="476"/>
                    <a:pt x="46" y="446"/>
                    <a:pt x="46" y="368"/>
                  </a:cubicBezTo>
                  <a:cubicBezTo>
                    <a:pt x="46" y="121"/>
                    <a:pt x="46" y="121"/>
                    <a:pt x="46" y="121"/>
                  </a:cubicBezTo>
                  <a:cubicBezTo>
                    <a:pt x="0" y="121"/>
                    <a:pt x="0" y="121"/>
                    <a:pt x="0" y="121"/>
                  </a:cubicBezTo>
                  <a:cubicBezTo>
                    <a:pt x="0" y="108"/>
                    <a:pt x="0" y="108"/>
                    <a:pt x="0" y="108"/>
                  </a:cubicBezTo>
                  <a:cubicBezTo>
                    <a:pt x="44" y="85"/>
                    <a:pt x="82" y="46"/>
                    <a:pt x="109" y="0"/>
                  </a:cubicBezTo>
                  <a:cubicBezTo>
                    <a:pt x="126" y="0"/>
                    <a:pt x="126" y="0"/>
                    <a:pt x="126" y="0"/>
                  </a:cubicBezTo>
                  <a:lnTo>
                    <a:pt x="126" y="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32" name="Freeform 26">
              <a:extLst>
                <a:ext uri="{FF2B5EF4-FFF2-40B4-BE49-F238E27FC236}">
                  <a16:creationId xmlns="" xmlns:a16="http://schemas.microsoft.com/office/drawing/2014/main" id="{E319C2E8-C303-488F-B8C7-82CA3C38661A}"/>
                </a:ext>
              </a:extLst>
            </p:cNvPr>
            <p:cNvSpPr>
              <a:spLocks/>
            </p:cNvSpPr>
            <p:nvPr userDrawn="1"/>
          </p:nvSpPr>
          <p:spPr bwMode="auto">
            <a:xfrm>
              <a:off x="2671" y="775"/>
              <a:ext cx="85" cy="119"/>
            </a:xfrm>
            <a:custGeom>
              <a:avLst/>
              <a:gdLst>
                <a:gd name="T0" fmla="*/ 309 w 383"/>
                <a:gd name="T1" fmla="*/ 65 h 535"/>
                <a:gd name="T2" fmla="*/ 313 w 383"/>
                <a:gd name="T3" fmla="*/ 45 h 535"/>
                <a:gd name="T4" fmla="*/ 264 w 383"/>
                <a:gd name="T5" fmla="*/ 21 h 535"/>
                <a:gd name="T6" fmla="*/ 264 w 383"/>
                <a:gd name="T7" fmla="*/ 0 h 535"/>
                <a:gd name="T8" fmla="*/ 383 w 383"/>
                <a:gd name="T9" fmla="*/ 0 h 535"/>
                <a:gd name="T10" fmla="*/ 383 w 383"/>
                <a:gd name="T11" fmla="*/ 21 h 535"/>
                <a:gd name="T12" fmla="*/ 346 w 383"/>
                <a:gd name="T13" fmla="*/ 48 h 535"/>
                <a:gd name="T14" fmla="*/ 191 w 383"/>
                <a:gd name="T15" fmla="*/ 449 h 535"/>
                <a:gd name="T16" fmla="*/ 102 w 383"/>
                <a:gd name="T17" fmla="*/ 535 h 535"/>
                <a:gd name="T18" fmla="*/ 48 w 383"/>
                <a:gd name="T19" fmla="*/ 501 h 535"/>
                <a:gd name="T20" fmla="*/ 48 w 383"/>
                <a:gd name="T21" fmla="*/ 472 h 535"/>
                <a:gd name="T22" fmla="*/ 93 w 383"/>
                <a:gd name="T23" fmla="*/ 479 h 535"/>
                <a:gd name="T24" fmla="*/ 173 w 383"/>
                <a:gd name="T25" fmla="*/ 424 h 535"/>
                <a:gd name="T26" fmla="*/ 186 w 383"/>
                <a:gd name="T27" fmla="*/ 389 h 535"/>
                <a:gd name="T28" fmla="*/ 37 w 383"/>
                <a:gd name="T29" fmla="*/ 48 h 535"/>
                <a:gd name="T30" fmla="*/ 0 w 383"/>
                <a:gd name="T31" fmla="*/ 21 h 535"/>
                <a:gd name="T32" fmla="*/ 0 w 383"/>
                <a:gd name="T33" fmla="*/ 0 h 535"/>
                <a:gd name="T34" fmla="*/ 176 w 383"/>
                <a:gd name="T35" fmla="*/ 0 h 535"/>
                <a:gd name="T36" fmla="*/ 176 w 383"/>
                <a:gd name="T37" fmla="*/ 21 h 535"/>
                <a:gd name="T38" fmla="*/ 126 w 383"/>
                <a:gd name="T39" fmla="*/ 45 h 535"/>
                <a:gd name="T40" fmla="*/ 130 w 383"/>
                <a:gd name="T41" fmla="*/ 65 h 535"/>
                <a:gd name="T42" fmla="*/ 223 w 383"/>
                <a:gd name="T43" fmla="*/ 295 h 535"/>
                <a:gd name="T44" fmla="*/ 309 w 383"/>
                <a:gd name="T45" fmla="*/ 65 h 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83" h="535">
                  <a:moveTo>
                    <a:pt x="309" y="65"/>
                  </a:moveTo>
                  <a:cubicBezTo>
                    <a:pt x="312" y="56"/>
                    <a:pt x="313" y="51"/>
                    <a:pt x="313" y="45"/>
                  </a:cubicBezTo>
                  <a:cubicBezTo>
                    <a:pt x="313" y="28"/>
                    <a:pt x="300" y="25"/>
                    <a:pt x="264" y="21"/>
                  </a:cubicBezTo>
                  <a:cubicBezTo>
                    <a:pt x="264" y="0"/>
                    <a:pt x="264" y="0"/>
                    <a:pt x="264" y="0"/>
                  </a:cubicBezTo>
                  <a:cubicBezTo>
                    <a:pt x="383" y="0"/>
                    <a:pt x="383" y="0"/>
                    <a:pt x="383" y="0"/>
                  </a:cubicBezTo>
                  <a:cubicBezTo>
                    <a:pt x="383" y="21"/>
                    <a:pt x="383" y="21"/>
                    <a:pt x="383" y="21"/>
                  </a:cubicBezTo>
                  <a:cubicBezTo>
                    <a:pt x="357" y="28"/>
                    <a:pt x="352" y="33"/>
                    <a:pt x="346" y="48"/>
                  </a:cubicBezTo>
                  <a:cubicBezTo>
                    <a:pt x="191" y="449"/>
                    <a:pt x="191" y="449"/>
                    <a:pt x="191" y="449"/>
                  </a:cubicBezTo>
                  <a:cubicBezTo>
                    <a:pt x="169" y="504"/>
                    <a:pt x="147" y="535"/>
                    <a:pt x="102" y="535"/>
                  </a:cubicBezTo>
                  <a:cubicBezTo>
                    <a:pt x="79" y="535"/>
                    <a:pt x="55" y="522"/>
                    <a:pt x="48" y="501"/>
                  </a:cubicBezTo>
                  <a:cubicBezTo>
                    <a:pt x="48" y="472"/>
                    <a:pt x="48" y="472"/>
                    <a:pt x="48" y="472"/>
                  </a:cubicBezTo>
                  <a:cubicBezTo>
                    <a:pt x="62" y="476"/>
                    <a:pt x="73" y="479"/>
                    <a:pt x="93" y="479"/>
                  </a:cubicBezTo>
                  <a:cubicBezTo>
                    <a:pt x="132" y="479"/>
                    <a:pt x="156" y="468"/>
                    <a:pt x="173" y="424"/>
                  </a:cubicBezTo>
                  <a:cubicBezTo>
                    <a:pt x="186" y="389"/>
                    <a:pt x="186" y="389"/>
                    <a:pt x="186" y="389"/>
                  </a:cubicBezTo>
                  <a:cubicBezTo>
                    <a:pt x="37" y="48"/>
                    <a:pt x="37" y="48"/>
                    <a:pt x="37" y="48"/>
                  </a:cubicBezTo>
                  <a:cubicBezTo>
                    <a:pt x="30" y="33"/>
                    <a:pt x="26" y="28"/>
                    <a:pt x="0" y="21"/>
                  </a:cubicBezTo>
                  <a:cubicBezTo>
                    <a:pt x="0" y="0"/>
                    <a:pt x="0" y="0"/>
                    <a:pt x="0" y="0"/>
                  </a:cubicBezTo>
                  <a:cubicBezTo>
                    <a:pt x="176" y="0"/>
                    <a:pt x="176" y="0"/>
                    <a:pt x="176" y="0"/>
                  </a:cubicBezTo>
                  <a:cubicBezTo>
                    <a:pt x="176" y="21"/>
                    <a:pt x="176" y="21"/>
                    <a:pt x="176" y="21"/>
                  </a:cubicBezTo>
                  <a:cubicBezTo>
                    <a:pt x="139" y="25"/>
                    <a:pt x="126" y="28"/>
                    <a:pt x="126" y="45"/>
                  </a:cubicBezTo>
                  <a:cubicBezTo>
                    <a:pt x="126" y="51"/>
                    <a:pt x="128" y="56"/>
                    <a:pt x="130" y="65"/>
                  </a:cubicBezTo>
                  <a:cubicBezTo>
                    <a:pt x="223" y="295"/>
                    <a:pt x="223" y="295"/>
                    <a:pt x="223" y="295"/>
                  </a:cubicBezTo>
                  <a:lnTo>
                    <a:pt x="309" y="6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33" name="Freeform 27">
              <a:extLst>
                <a:ext uri="{FF2B5EF4-FFF2-40B4-BE49-F238E27FC236}">
                  <a16:creationId xmlns="" xmlns:a16="http://schemas.microsoft.com/office/drawing/2014/main" id="{EE308F0F-5094-42BA-ACFC-B584B5E8F858}"/>
                </a:ext>
              </a:extLst>
            </p:cNvPr>
            <p:cNvSpPr>
              <a:spLocks noEditPoints="1"/>
            </p:cNvSpPr>
            <p:nvPr userDrawn="1"/>
          </p:nvSpPr>
          <p:spPr bwMode="auto">
            <a:xfrm>
              <a:off x="1542" y="522"/>
              <a:ext cx="358" cy="405"/>
            </a:xfrm>
            <a:custGeom>
              <a:avLst/>
              <a:gdLst>
                <a:gd name="T0" fmla="*/ 1098 w 1615"/>
                <a:gd name="T1" fmla="*/ 1547 h 1826"/>
                <a:gd name="T2" fmla="*/ 861 w 1615"/>
                <a:gd name="T3" fmla="*/ 1617 h 1826"/>
                <a:gd name="T4" fmla="*/ 861 w 1615"/>
                <a:gd name="T5" fmla="*/ 1325 h 1826"/>
                <a:gd name="T6" fmla="*/ 1291 w 1615"/>
                <a:gd name="T7" fmla="*/ 1380 h 1826"/>
                <a:gd name="T8" fmla="*/ 1135 w 1615"/>
                <a:gd name="T9" fmla="*/ 1328 h 1826"/>
                <a:gd name="T10" fmla="*/ 861 w 1615"/>
                <a:gd name="T11" fmla="*/ 960 h 1826"/>
                <a:gd name="T12" fmla="*/ 1135 w 1615"/>
                <a:gd name="T13" fmla="*/ 1210 h 1826"/>
                <a:gd name="T14" fmla="*/ 1409 w 1615"/>
                <a:gd name="T15" fmla="*/ 960 h 1826"/>
                <a:gd name="T16" fmla="*/ 861 w 1615"/>
                <a:gd name="T17" fmla="*/ 960 h 1826"/>
                <a:gd name="T18" fmla="*/ 905 w 1615"/>
                <a:gd name="T19" fmla="*/ 866 h 1826"/>
                <a:gd name="T20" fmla="*/ 1362 w 1615"/>
                <a:gd name="T21" fmla="*/ 866 h 1826"/>
                <a:gd name="T22" fmla="*/ 540 w 1615"/>
                <a:gd name="T23" fmla="*/ 1557 h 1826"/>
                <a:gd name="T24" fmla="*/ 425 w 1615"/>
                <a:gd name="T25" fmla="*/ 866 h 1826"/>
                <a:gd name="T26" fmla="*/ 644 w 1615"/>
                <a:gd name="T27" fmla="*/ 1596 h 1826"/>
                <a:gd name="T28" fmla="*/ 756 w 1615"/>
                <a:gd name="T29" fmla="*/ 866 h 1826"/>
                <a:gd name="T30" fmla="*/ 644 w 1615"/>
                <a:gd name="T31" fmla="*/ 1596 h 1826"/>
                <a:gd name="T32" fmla="*/ 0 w 1615"/>
                <a:gd name="T33" fmla="*/ 1020 h 1826"/>
                <a:gd name="T34" fmla="*/ 1615 w 1615"/>
                <a:gd name="T35" fmla="*/ 1020 h 1826"/>
                <a:gd name="T36" fmla="*/ 0 w 1615"/>
                <a:gd name="T37" fmla="*/ 0 h 1826"/>
                <a:gd name="T38" fmla="*/ 208 w 1615"/>
                <a:gd name="T39" fmla="*/ 866 h 1826"/>
                <a:gd name="T40" fmla="*/ 321 w 1615"/>
                <a:gd name="T41" fmla="*/ 1372 h 1826"/>
                <a:gd name="T42" fmla="*/ 1513 w 1615"/>
                <a:gd name="T43" fmla="*/ 1020 h 1826"/>
                <a:gd name="T44" fmla="*/ 104 w 1615"/>
                <a:gd name="T45" fmla="*/ 1020 h 1826"/>
                <a:gd name="T46" fmla="*/ 1513 w 1615"/>
                <a:gd name="T47" fmla="*/ 104 h 1826"/>
                <a:gd name="T48" fmla="*/ 1409 w 1615"/>
                <a:gd name="T49" fmla="*/ 336 h 1826"/>
                <a:gd name="T50" fmla="*/ 795 w 1615"/>
                <a:gd name="T51" fmla="*/ 435 h 1826"/>
                <a:gd name="T52" fmla="*/ 208 w 1615"/>
                <a:gd name="T53" fmla="*/ 527 h 1826"/>
                <a:gd name="T54" fmla="*/ 381 w 1615"/>
                <a:gd name="T55" fmla="*/ 430 h 1826"/>
                <a:gd name="T56" fmla="*/ 1242 w 1615"/>
                <a:gd name="T57" fmla="*/ 208 h 1826"/>
                <a:gd name="T58" fmla="*/ 1409 w 1615"/>
                <a:gd name="T59" fmla="*/ 336 h 1826"/>
                <a:gd name="T60" fmla="*/ 1236 w 1615"/>
                <a:gd name="T61" fmla="*/ 540 h 1826"/>
                <a:gd name="T62" fmla="*/ 388 w 1615"/>
                <a:gd name="T63" fmla="*/ 762 h 1826"/>
                <a:gd name="T64" fmla="*/ 208 w 1615"/>
                <a:gd name="T65" fmla="*/ 634 h 1826"/>
                <a:gd name="T66" fmla="*/ 790 w 1615"/>
                <a:gd name="T67" fmla="*/ 548 h 1826"/>
                <a:gd name="T68" fmla="*/ 1409 w 1615"/>
                <a:gd name="T69" fmla="*/ 443 h 1826"/>
                <a:gd name="T70" fmla="*/ 1247 w 1615"/>
                <a:gd name="T71" fmla="*/ 644 h 1826"/>
                <a:gd name="T72" fmla="*/ 1409 w 1615"/>
                <a:gd name="T73" fmla="*/ 762 h 1826"/>
                <a:gd name="T74" fmla="*/ 1247 w 1615"/>
                <a:gd name="T75" fmla="*/ 644 h 1826"/>
                <a:gd name="T76" fmla="*/ 777 w 1615"/>
                <a:gd name="T77" fmla="*/ 208 h 1826"/>
                <a:gd name="T78" fmla="*/ 208 w 1615"/>
                <a:gd name="T79" fmla="*/ 310 h 18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615" h="1826">
                  <a:moveTo>
                    <a:pt x="861" y="1617"/>
                  </a:moveTo>
                  <a:cubicBezTo>
                    <a:pt x="944" y="1609"/>
                    <a:pt x="1025" y="1589"/>
                    <a:pt x="1098" y="1547"/>
                  </a:cubicBezTo>
                  <a:cubicBezTo>
                    <a:pt x="861" y="1440"/>
                    <a:pt x="861" y="1440"/>
                    <a:pt x="861" y="1440"/>
                  </a:cubicBezTo>
                  <a:lnTo>
                    <a:pt x="861" y="1617"/>
                  </a:lnTo>
                  <a:close/>
                  <a:moveTo>
                    <a:pt x="861" y="1200"/>
                  </a:moveTo>
                  <a:cubicBezTo>
                    <a:pt x="861" y="1325"/>
                    <a:pt x="861" y="1325"/>
                    <a:pt x="861" y="1325"/>
                  </a:cubicBezTo>
                  <a:cubicBezTo>
                    <a:pt x="1135" y="1450"/>
                    <a:pt x="1135" y="1450"/>
                    <a:pt x="1135" y="1450"/>
                  </a:cubicBezTo>
                  <a:cubicBezTo>
                    <a:pt x="1291" y="1380"/>
                    <a:pt x="1291" y="1380"/>
                    <a:pt x="1291" y="1380"/>
                  </a:cubicBezTo>
                  <a:cubicBezTo>
                    <a:pt x="1328" y="1333"/>
                    <a:pt x="1359" y="1273"/>
                    <a:pt x="1380" y="1213"/>
                  </a:cubicBezTo>
                  <a:cubicBezTo>
                    <a:pt x="1135" y="1328"/>
                    <a:pt x="1135" y="1328"/>
                    <a:pt x="1135" y="1328"/>
                  </a:cubicBezTo>
                  <a:lnTo>
                    <a:pt x="861" y="1200"/>
                  </a:lnTo>
                  <a:close/>
                  <a:moveTo>
                    <a:pt x="861" y="960"/>
                  </a:moveTo>
                  <a:cubicBezTo>
                    <a:pt x="861" y="1085"/>
                    <a:pt x="861" y="1085"/>
                    <a:pt x="861" y="1085"/>
                  </a:cubicBezTo>
                  <a:cubicBezTo>
                    <a:pt x="1135" y="1210"/>
                    <a:pt x="1135" y="1210"/>
                    <a:pt x="1135" y="1210"/>
                  </a:cubicBezTo>
                  <a:cubicBezTo>
                    <a:pt x="1409" y="1088"/>
                    <a:pt x="1409" y="1088"/>
                    <a:pt x="1409" y="1088"/>
                  </a:cubicBezTo>
                  <a:cubicBezTo>
                    <a:pt x="1409" y="960"/>
                    <a:pt x="1409" y="960"/>
                    <a:pt x="1409" y="960"/>
                  </a:cubicBezTo>
                  <a:cubicBezTo>
                    <a:pt x="1135" y="1088"/>
                    <a:pt x="1135" y="1088"/>
                    <a:pt x="1135" y="1088"/>
                  </a:cubicBezTo>
                  <a:lnTo>
                    <a:pt x="861" y="960"/>
                  </a:lnTo>
                  <a:close/>
                  <a:moveTo>
                    <a:pt x="1362" y="866"/>
                  </a:moveTo>
                  <a:cubicBezTo>
                    <a:pt x="905" y="866"/>
                    <a:pt x="905" y="866"/>
                    <a:pt x="905" y="866"/>
                  </a:cubicBezTo>
                  <a:cubicBezTo>
                    <a:pt x="1135" y="973"/>
                    <a:pt x="1135" y="973"/>
                    <a:pt x="1135" y="973"/>
                  </a:cubicBezTo>
                  <a:lnTo>
                    <a:pt x="1362" y="866"/>
                  </a:lnTo>
                  <a:close/>
                  <a:moveTo>
                    <a:pt x="425" y="1484"/>
                  </a:moveTo>
                  <a:cubicBezTo>
                    <a:pt x="461" y="1513"/>
                    <a:pt x="498" y="1536"/>
                    <a:pt x="540" y="1557"/>
                  </a:cubicBezTo>
                  <a:cubicBezTo>
                    <a:pt x="540" y="866"/>
                    <a:pt x="540" y="866"/>
                    <a:pt x="540" y="866"/>
                  </a:cubicBezTo>
                  <a:cubicBezTo>
                    <a:pt x="425" y="866"/>
                    <a:pt x="425" y="866"/>
                    <a:pt x="425" y="866"/>
                  </a:cubicBezTo>
                  <a:lnTo>
                    <a:pt x="425" y="1484"/>
                  </a:lnTo>
                  <a:close/>
                  <a:moveTo>
                    <a:pt x="644" y="1596"/>
                  </a:moveTo>
                  <a:cubicBezTo>
                    <a:pt x="678" y="1609"/>
                    <a:pt x="715" y="1615"/>
                    <a:pt x="756" y="1617"/>
                  </a:cubicBezTo>
                  <a:cubicBezTo>
                    <a:pt x="756" y="866"/>
                    <a:pt x="756" y="866"/>
                    <a:pt x="756" y="866"/>
                  </a:cubicBezTo>
                  <a:cubicBezTo>
                    <a:pt x="644" y="866"/>
                    <a:pt x="644" y="866"/>
                    <a:pt x="644" y="866"/>
                  </a:cubicBezTo>
                  <a:lnTo>
                    <a:pt x="644" y="1596"/>
                  </a:lnTo>
                  <a:close/>
                  <a:moveTo>
                    <a:pt x="0" y="0"/>
                  </a:moveTo>
                  <a:cubicBezTo>
                    <a:pt x="0" y="1020"/>
                    <a:pt x="0" y="1020"/>
                    <a:pt x="0" y="1020"/>
                  </a:cubicBezTo>
                  <a:cubicBezTo>
                    <a:pt x="0" y="1469"/>
                    <a:pt x="357" y="1826"/>
                    <a:pt x="806" y="1826"/>
                  </a:cubicBezTo>
                  <a:cubicBezTo>
                    <a:pt x="1257" y="1826"/>
                    <a:pt x="1615" y="1469"/>
                    <a:pt x="1615" y="1020"/>
                  </a:cubicBezTo>
                  <a:cubicBezTo>
                    <a:pt x="1615" y="0"/>
                    <a:pt x="1615" y="0"/>
                    <a:pt x="1615" y="0"/>
                  </a:cubicBezTo>
                  <a:lnTo>
                    <a:pt x="0" y="0"/>
                  </a:lnTo>
                  <a:close/>
                  <a:moveTo>
                    <a:pt x="321" y="866"/>
                  </a:moveTo>
                  <a:cubicBezTo>
                    <a:pt x="208" y="866"/>
                    <a:pt x="208" y="866"/>
                    <a:pt x="208" y="866"/>
                  </a:cubicBezTo>
                  <a:cubicBezTo>
                    <a:pt x="208" y="1020"/>
                    <a:pt x="208" y="1020"/>
                    <a:pt x="208" y="1020"/>
                  </a:cubicBezTo>
                  <a:cubicBezTo>
                    <a:pt x="208" y="1150"/>
                    <a:pt x="248" y="1273"/>
                    <a:pt x="321" y="1372"/>
                  </a:cubicBezTo>
                  <a:lnTo>
                    <a:pt x="321" y="866"/>
                  </a:lnTo>
                  <a:close/>
                  <a:moveTo>
                    <a:pt x="1513" y="1020"/>
                  </a:moveTo>
                  <a:cubicBezTo>
                    <a:pt x="1513" y="1409"/>
                    <a:pt x="1197" y="1722"/>
                    <a:pt x="806" y="1722"/>
                  </a:cubicBezTo>
                  <a:cubicBezTo>
                    <a:pt x="417" y="1722"/>
                    <a:pt x="104" y="1409"/>
                    <a:pt x="104" y="1020"/>
                  </a:cubicBezTo>
                  <a:cubicBezTo>
                    <a:pt x="104" y="104"/>
                    <a:pt x="104" y="104"/>
                    <a:pt x="104" y="104"/>
                  </a:cubicBezTo>
                  <a:cubicBezTo>
                    <a:pt x="1513" y="104"/>
                    <a:pt x="1513" y="104"/>
                    <a:pt x="1513" y="104"/>
                  </a:cubicBezTo>
                  <a:lnTo>
                    <a:pt x="1513" y="1020"/>
                  </a:lnTo>
                  <a:close/>
                  <a:moveTo>
                    <a:pt x="1409" y="336"/>
                  </a:moveTo>
                  <a:cubicBezTo>
                    <a:pt x="1367" y="326"/>
                    <a:pt x="1294" y="321"/>
                    <a:pt x="1236" y="321"/>
                  </a:cubicBezTo>
                  <a:cubicBezTo>
                    <a:pt x="1054" y="321"/>
                    <a:pt x="928" y="378"/>
                    <a:pt x="795" y="435"/>
                  </a:cubicBezTo>
                  <a:cubicBezTo>
                    <a:pt x="683" y="485"/>
                    <a:pt x="563" y="545"/>
                    <a:pt x="388" y="545"/>
                  </a:cubicBezTo>
                  <a:cubicBezTo>
                    <a:pt x="334" y="545"/>
                    <a:pt x="274" y="540"/>
                    <a:pt x="208" y="527"/>
                  </a:cubicBezTo>
                  <a:cubicBezTo>
                    <a:pt x="208" y="415"/>
                    <a:pt x="208" y="415"/>
                    <a:pt x="208" y="415"/>
                  </a:cubicBezTo>
                  <a:cubicBezTo>
                    <a:pt x="268" y="425"/>
                    <a:pt x="326" y="430"/>
                    <a:pt x="381" y="430"/>
                  </a:cubicBezTo>
                  <a:cubicBezTo>
                    <a:pt x="550" y="430"/>
                    <a:pt x="670" y="368"/>
                    <a:pt x="780" y="318"/>
                  </a:cubicBezTo>
                  <a:cubicBezTo>
                    <a:pt x="918" y="258"/>
                    <a:pt x="1048" y="208"/>
                    <a:pt x="1242" y="208"/>
                  </a:cubicBezTo>
                  <a:cubicBezTo>
                    <a:pt x="1299" y="208"/>
                    <a:pt x="1364" y="216"/>
                    <a:pt x="1409" y="227"/>
                  </a:cubicBezTo>
                  <a:lnTo>
                    <a:pt x="1409" y="336"/>
                  </a:lnTo>
                  <a:close/>
                  <a:moveTo>
                    <a:pt x="1409" y="555"/>
                  </a:moveTo>
                  <a:cubicBezTo>
                    <a:pt x="1367" y="545"/>
                    <a:pt x="1296" y="540"/>
                    <a:pt x="1236" y="540"/>
                  </a:cubicBezTo>
                  <a:cubicBezTo>
                    <a:pt x="1059" y="540"/>
                    <a:pt x="934" y="608"/>
                    <a:pt x="806" y="665"/>
                  </a:cubicBezTo>
                  <a:cubicBezTo>
                    <a:pt x="691" y="712"/>
                    <a:pt x="568" y="762"/>
                    <a:pt x="388" y="762"/>
                  </a:cubicBezTo>
                  <a:cubicBezTo>
                    <a:pt x="334" y="762"/>
                    <a:pt x="274" y="756"/>
                    <a:pt x="208" y="743"/>
                  </a:cubicBezTo>
                  <a:cubicBezTo>
                    <a:pt x="208" y="634"/>
                    <a:pt x="208" y="634"/>
                    <a:pt x="208" y="634"/>
                  </a:cubicBezTo>
                  <a:cubicBezTo>
                    <a:pt x="268" y="644"/>
                    <a:pt x="326" y="649"/>
                    <a:pt x="381" y="649"/>
                  </a:cubicBezTo>
                  <a:cubicBezTo>
                    <a:pt x="581" y="649"/>
                    <a:pt x="678" y="597"/>
                    <a:pt x="790" y="548"/>
                  </a:cubicBezTo>
                  <a:cubicBezTo>
                    <a:pt x="926" y="490"/>
                    <a:pt x="1051" y="425"/>
                    <a:pt x="1242" y="425"/>
                  </a:cubicBezTo>
                  <a:cubicBezTo>
                    <a:pt x="1299" y="425"/>
                    <a:pt x="1364" y="433"/>
                    <a:pt x="1409" y="443"/>
                  </a:cubicBezTo>
                  <a:lnTo>
                    <a:pt x="1409" y="555"/>
                  </a:lnTo>
                  <a:close/>
                  <a:moveTo>
                    <a:pt x="1247" y="644"/>
                  </a:moveTo>
                  <a:cubicBezTo>
                    <a:pt x="1116" y="644"/>
                    <a:pt x="955" y="696"/>
                    <a:pt x="840" y="762"/>
                  </a:cubicBezTo>
                  <a:cubicBezTo>
                    <a:pt x="1409" y="762"/>
                    <a:pt x="1409" y="762"/>
                    <a:pt x="1409" y="762"/>
                  </a:cubicBezTo>
                  <a:cubicBezTo>
                    <a:pt x="1409" y="660"/>
                    <a:pt x="1409" y="660"/>
                    <a:pt x="1409" y="660"/>
                  </a:cubicBezTo>
                  <a:cubicBezTo>
                    <a:pt x="1362" y="647"/>
                    <a:pt x="1320" y="644"/>
                    <a:pt x="1247" y="644"/>
                  </a:cubicBezTo>
                  <a:moveTo>
                    <a:pt x="370" y="326"/>
                  </a:moveTo>
                  <a:cubicBezTo>
                    <a:pt x="501" y="326"/>
                    <a:pt x="662" y="274"/>
                    <a:pt x="777" y="208"/>
                  </a:cubicBezTo>
                  <a:cubicBezTo>
                    <a:pt x="208" y="208"/>
                    <a:pt x="208" y="208"/>
                    <a:pt x="208" y="208"/>
                  </a:cubicBezTo>
                  <a:cubicBezTo>
                    <a:pt x="208" y="310"/>
                    <a:pt x="208" y="310"/>
                    <a:pt x="208" y="310"/>
                  </a:cubicBezTo>
                  <a:cubicBezTo>
                    <a:pt x="255" y="323"/>
                    <a:pt x="297" y="326"/>
                    <a:pt x="370" y="326"/>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grpSp>
    </p:spTree>
    <p:extLst>
      <p:ext uri="{BB962C8B-B14F-4D97-AF65-F5344CB8AC3E}">
        <p14:creationId xmlns:p14="http://schemas.microsoft.com/office/powerpoint/2010/main" val="3246838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Introduction">
    <p:spTree>
      <p:nvGrpSpPr>
        <p:cNvPr id="1" name=""/>
        <p:cNvGrpSpPr/>
        <p:nvPr/>
      </p:nvGrpSpPr>
      <p:grpSpPr>
        <a:xfrm>
          <a:off x="0" y="0"/>
          <a:ext cx="0" cy="0"/>
          <a:chOff x="0" y="0"/>
          <a:chExt cx="0" cy="0"/>
        </a:xfrm>
      </p:grpSpPr>
      <p:sp>
        <p:nvSpPr>
          <p:cNvPr id="45" name="Rectangle 44">
            <a:extLst>
              <a:ext uri="{FF2B5EF4-FFF2-40B4-BE49-F238E27FC236}">
                <a16:creationId xmlns="" xmlns:a16="http://schemas.microsoft.com/office/drawing/2014/main" id="{5F22297F-7F76-4B99-A7D2-F634F03B4D4D}"/>
              </a:ext>
            </a:extLst>
          </p:cNvPr>
          <p:cNvSpPr/>
          <p:nvPr userDrawn="1"/>
        </p:nvSpPr>
        <p:spPr>
          <a:xfrm>
            <a:off x="-12461" y="0"/>
            <a:ext cx="9156461" cy="6141789"/>
          </a:xfrm>
          <a:prstGeom prst="rect">
            <a:avLst/>
          </a:prstGeom>
          <a:solidFill>
            <a:schemeClr val="tx2">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dirty="0"/>
          </a:p>
        </p:txBody>
      </p:sp>
      <p:sp>
        <p:nvSpPr>
          <p:cNvPr id="6" name="Slide Number Placeholder 5"/>
          <p:cNvSpPr>
            <a:spLocks noGrp="1"/>
          </p:cNvSpPr>
          <p:nvPr>
            <p:ph type="sldNum" sz="quarter" idx="12"/>
          </p:nvPr>
        </p:nvSpPr>
        <p:spPr/>
        <p:txBody>
          <a:bodyPr/>
          <a:lstStyle/>
          <a:p>
            <a:fld id="{F5AEA0E0-5CC6-4BD0-905C-A0021E419432}" type="slidenum">
              <a:rPr lang="en-GB" smtClean="0"/>
              <a:t>‹#›</a:t>
            </a:fld>
            <a:endParaRPr lang="en-GB" dirty="0"/>
          </a:p>
        </p:txBody>
      </p:sp>
      <p:sp>
        <p:nvSpPr>
          <p:cNvPr id="8" name="Title 7">
            <a:extLst>
              <a:ext uri="{FF2B5EF4-FFF2-40B4-BE49-F238E27FC236}">
                <a16:creationId xmlns="" xmlns:a16="http://schemas.microsoft.com/office/drawing/2014/main" id="{9F1BC862-6228-4145-A0E9-82853A8A59EC}"/>
              </a:ext>
            </a:extLst>
          </p:cNvPr>
          <p:cNvSpPr>
            <a:spLocks noGrp="1"/>
          </p:cNvSpPr>
          <p:nvPr>
            <p:ph type="title" hasCustomPrompt="1"/>
          </p:nvPr>
        </p:nvSpPr>
        <p:spPr>
          <a:xfrm>
            <a:off x="628651" y="788716"/>
            <a:ext cx="6010799" cy="1696872"/>
          </a:xfrm>
        </p:spPr>
        <p:txBody>
          <a:bodyPr/>
          <a:lstStyle>
            <a:lvl1pPr>
              <a:defRPr/>
            </a:lvl1pPr>
          </a:lstStyle>
          <a:p>
            <a:r>
              <a:rPr lang="en-US" dirty="0"/>
              <a:t>Introduction slide</a:t>
            </a:r>
            <a:endParaRPr lang="en-AU" dirty="0"/>
          </a:p>
        </p:txBody>
      </p:sp>
      <p:sp>
        <p:nvSpPr>
          <p:cNvPr id="44" name="Text Placeholder 43">
            <a:extLst>
              <a:ext uri="{FF2B5EF4-FFF2-40B4-BE49-F238E27FC236}">
                <a16:creationId xmlns="" xmlns:a16="http://schemas.microsoft.com/office/drawing/2014/main" id="{A4A364C6-1A66-4B01-887C-CF7CB3638F78}"/>
              </a:ext>
            </a:extLst>
          </p:cNvPr>
          <p:cNvSpPr>
            <a:spLocks noGrp="1"/>
          </p:cNvSpPr>
          <p:nvPr>
            <p:ph type="body" sz="quarter" idx="15" hasCustomPrompt="1"/>
          </p:nvPr>
        </p:nvSpPr>
        <p:spPr>
          <a:xfrm>
            <a:off x="628652" y="2641600"/>
            <a:ext cx="6009725" cy="2754312"/>
          </a:xfrm>
        </p:spPr>
        <p:txBody>
          <a:bodyPr/>
          <a:lstStyle>
            <a:lvl1pPr>
              <a:defRPr/>
            </a:lvl1pPr>
          </a:lstStyle>
          <a:p>
            <a:pPr lvl="0"/>
            <a:r>
              <a:rPr lang="en-US" dirty="0"/>
              <a:t>Click to add text, </a:t>
            </a:r>
            <a:r>
              <a:rPr lang="en-GB" dirty="0"/>
              <a:t>press the ‘Increase/Decrease’ button under the Home table to move though the styles</a:t>
            </a:r>
            <a:r>
              <a:rPr lang="en-US" dirty="0"/>
              <a:t> </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3" name="Rectangle 42">
            <a:extLst>
              <a:ext uri="{FF2B5EF4-FFF2-40B4-BE49-F238E27FC236}">
                <a16:creationId xmlns="" xmlns:a16="http://schemas.microsoft.com/office/drawing/2014/main" id="{C524F72D-80B0-4C66-9D47-2570201B88BF}"/>
              </a:ext>
            </a:extLst>
          </p:cNvPr>
          <p:cNvSpPr/>
          <p:nvPr/>
        </p:nvSpPr>
        <p:spPr>
          <a:xfrm>
            <a:off x="7422747" y="6142250"/>
            <a:ext cx="1721254" cy="1806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dirty="0"/>
          </a:p>
        </p:txBody>
      </p:sp>
      <p:sp>
        <p:nvSpPr>
          <p:cNvPr id="4" name="Date Placeholder 3">
            <a:extLst>
              <a:ext uri="{FF2B5EF4-FFF2-40B4-BE49-F238E27FC236}">
                <a16:creationId xmlns="" xmlns:a16="http://schemas.microsoft.com/office/drawing/2014/main" id="{9D589CD9-9E39-48C3-BA76-0F7015880434}"/>
              </a:ext>
            </a:extLst>
          </p:cNvPr>
          <p:cNvSpPr>
            <a:spLocks noGrp="1"/>
          </p:cNvSpPr>
          <p:nvPr>
            <p:ph type="dt" sz="half" idx="16"/>
          </p:nvPr>
        </p:nvSpPr>
        <p:spPr/>
        <p:txBody>
          <a:bodyPr/>
          <a:lstStyle/>
          <a:p>
            <a:fld id="{CEADF753-7157-4BAB-A503-8F7FAD091788}" type="datetime1">
              <a:rPr lang="en-GB" smtClean="0"/>
              <a:t>13/08/2020</a:t>
            </a:fld>
            <a:endParaRPr lang="en-GB" dirty="0"/>
          </a:p>
        </p:txBody>
      </p:sp>
      <p:sp>
        <p:nvSpPr>
          <p:cNvPr id="5" name="Footer Placeholder 4">
            <a:extLst>
              <a:ext uri="{FF2B5EF4-FFF2-40B4-BE49-F238E27FC236}">
                <a16:creationId xmlns="" xmlns:a16="http://schemas.microsoft.com/office/drawing/2014/main" id="{264E1A83-12CD-4625-86E5-42F2B3FC2EBA}"/>
              </a:ext>
            </a:extLst>
          </p:cNvPr>
          <p:cNvSpPr>
            <a:spLocks noGrp="1"/>
          </p:cNvSpPr>
          <p:nvPr>
            <p:ph type="ftr" sz="quarter" idx="17"/>
          </p:nvPr>
        </p:nvSpPr>
        <p:spPr/>
        <p:txBody>
          <a:bodyPr/>
          <a:lstStyle/>
          <a:p>
            <a:r>
              <a:rPr lang="en-AU" dirty="0" smtClean="0"/>
              <a:t>CC Series- June 2020</a:t>
            </a:r>
            <a:endParaRPr lang="en-GB" dirty="0"/>
          </a:p>
        </p:txBody>
      </p:sp>
      <p:sp>
        <p:nvSpPr>
          <p:cNvPr id="79" name="Rectangle 78">
            <a:extLst>
              <a:ext uri="{FF2B5EF4-FFF2-40B4-BE49-F238E27FC236}">
                <a16:creationId xmlns="" xmlns:a16="http://schemas.microsoft.com/office/drawing/2014/main" id="{D740AED6-4779-4521-95B6-EC87AA900C74}"/>
              </a:ext>
            </a:extLst>
          </p:cNvPr>
          <p:cNvSpPr/>
          <p:nvPr userDrawn="1"/>
        </p:nvSpPr>
        <p:spPr>
          <a:xfrm>
            <a:off x="7422747" y="6142250"/>
            <a:ext cx="1721254" cy="1806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dirty="0"/>
          </a:p>
        </p:txBody>
      </p:sp>
    </p:spTree>
    <p:extLst>
      <p:ext uri="{BB962C8B-B14F-4D97-AF65-F5344CB8AC3E}">
        <p14:creationId xmlns:p14="http://schemas.microsoft.com/office/powerpoint/2010/main" val="2371729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sp>
        <p:nvSpPr>
          <p:cNvPr id="39" name="Rectangle 38">
            <a:extLst>
              <a:ext uri="{FF2B5EF4-FFF2-40B4-BE49-F238E27FC236}">
                <a16:creationId xmlns="" xmlns:a16="http://schemas.microsoft.com/office/drawing/2014/main" id="{4E764D82-C3C4-4841-8798-4BB5E4382C4B}"/>
              </a:ext>
            </a:extLst>
          </p:cNvPr>
          <p:cNvSpPr/>
          <p:nvPr userDrawn="1"/>
        </p:nvSpPr>
        <p:spPr>
          <a:xfrm>
            <a:off x="1" y="-2003"/>
            <a:ext cx="9156461" cy="686000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dirty="0"/>
          </a:p>
        </p:txBody>
      </p:sp>
      <p:sp>
        <p:nvSpPr>
          <p:cNvPr id="3" name="Rectangle 2">
            <a:extLst>
              <a:ext uri="{FF2B5EF4-FFF2-40B4-BE49-F238E27FC236}">
                <a16:creationId xmlns="" xmlns:a16="http://schemas.microsoft.com/office/drawing/2014/main" id="{0F5079D6-DF49-42DF-9FAD-3E138BDD018D}"/>
              </a:ext>
            </a:extLst>
          </p:cNvPr>
          <p:cNvSpPr/>
          <p:nvPr/>
        </p:nvSpPr>
        <p:spPr>
          <a:xfrm>
            <a:off x="1" y="-2003"/>
            <a:ext cx="9156461" cy="686000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dirty="0"/>
          </a:p>
        </p:txBody>
      </p:sp>
      <p:sp>
        <p:nvSpPr>
          <p:cNvPr id="8" name="Title 7">
            <a:extLst>
              <a:ext uri="{FF2B5EF4-FFF2-40B4-BE49-F238E27FC236}">
                <a16:creationId xmlns="" xmlns:a16="http://schemas.microsoft.com/office/drawing/2014/main" id="{9F1BC862-6228-4145-A0E9-82853A8A59EC}"/>
              </a:ext>
            </a:extLst>
          </p:cNvPr>
          <p:cNvSpPr>
            <a:spLocks noGrp="1"/>
          </p:cNvSpPr>
          <p:nvPr>
            <p:ph type="title" hasCustomPrompt="1"/>
          </p:nvPr>
        </p:nvSpPr>
        <p:spPr>
          <a:xfrm>
            <a:off x="628649" y="2380421"/>
            <a:ext cx="6750000" cy="900000"/>
          </a:xfrm>
        </p:spPr>
        <p:txBody>
          <a:bodyPr anchor="b" anchorCtr="0"/>
          <a:lstStyle>
            <a:lvl1pPr>
              <a:defRPr sz="3800" b="1">
                <a:solidFill>
                  <a:schemeClr val="bg1"/>
                </a:solidFill>
              </a:defRPr>
            </a:lvl1pPr>
          </a:lstStyle>
          <a:p>
            <a:r>
              <a:rPr lang="en-US" dirty="0"/>
              <a:t>Section Header</a:t>
            </a:r>
            <a:endParaRPr lang="en-AU" dirty="0"/>
          </a:p>
        </p:txBody>
      </p:sp>
      <p:sp>
        <p:nvSpPr>
          <p:cNvPr id="7" name="Text Placeholder 6">
            <a:extLst>
              <a:ext uri="{FF2B5EF4-FFF2-40B4-BE49-F238E27FC236}">
                <a16:creationId xmlns="" xmlns:a16="http://schemas.microsoft.com/office/drawing/2014/main" id="{072071BD-EBFF-448F-BA08-39F6966C1D27}"/>
              </a:ext>
            </a:extLst>
          </p:cNvPr>
          <p:cNvSpPr>
            <a:spLocks noGrp="1"/>
          </p:cNvSpPr>
          <p:nvPr>
            <p:ph type="body" sz="quarter" idx="15" hasCustomPrompt="1"/>
          </p:nvPr>
        </p:nvSpPr>
        <p:spPr>
          <a:xfrm>
            <a:off x="628649" y="3429003"/>
            <a:ext cx="6750000" cy="2382399"/>
          </a:xfrm>
        </p:spPr>
        <p:txBody>
          <a:bodyPr/>
          <a:lstStyle>
            <a:lvl1pPr marL="0" indent="0">
              <a:buFont typeface="Arial" panose="020B0604020202020204" pitchFamily="34" charset="0"/>
              <a:buNone/>
              <a:defRPr sz="1800">
                <a:solidFill>
                  <a:schemeClr val="bg1"/>
                </a:solidFill>
              </a:defRPr>
            </a:lvl1pPr>
            <a:lvl2pPr marL="0" indent="0">
              <a:buNone/>
              <a:defRPr sz="1800">
                <a:solidFill>
                  <a:schemeClr val="bg1"/>
                </a:solidFill>
              </a:defRPr>
            </a:lvl2pPr>
            <a:lvl3pPr marL="0" indent="0">
              <a:buNone/>
              <a:defRPr sz="1800">
                <a:solidFill>
                  <a:schemeClr val="bg1"/>
                </a:solidFill>
              </a:defRPr>
            </a:lvl3pPr>
            <a:lvl4pPr marL="0" indent="0">
              <a:buFont typeface="Arial" panose="020B0604020202020204" pitchFamily="34" charset="0"/>
              <a:buNone/>
              <a:defRPr sz="1800">
                <a:solidFill>
                  <a:schemeClr val="bg1"/>
                </a:solidFill>
              </a:defRPr>
            </a:lvl4pPr>
            <a:lvl5pPr marL="0" indent="0">
              <a:buFont typeface="Arial" panose="020B0604020202020204" pitchFamily="34" charset="0"/>
              <a:buNone/>
              <a:defRPr sz="1800">
                <a:solidFill>
                  <a:schemeClr val="bg1"/>
                </a:solidFill>
              </a:defRPr>
            </a:lvl5pPr>
            <a:lvl6pPr>
              <a:defRPr sz="1800">
                <a:solidFill>
                  <a:schemeClr val="bg1"/>
                </a:solidFill>
              </a:defRPr>
            </a:lvl6pPr>
            <a:lvl7pPr>
              <a:defRPr sz="1800">
                <a:solidFill>
                  <a:schemeClr val="bg1"/>
                </a:solidFill>
              </a:defRPr>
            </a:lvl7pPr>
            <a:lvl8pPr>
              <a:defRPr sz="1800">
                <a:solidFill>
                  <a:schemeClr val="bg1"/>
                </a:solidFill>
              </a:defRPr>
            </a:lvl8pPr>
            <a:lvl9pPr>
              <a:defRPr sz="1800">
                <a:solidFill>
                  <a:schemeClr val="bg1"/>
                </a:solidFill>
              </a:defRPr>
            </a:lvl9pPr>
          </a:lstStyle>
          <a:p>
            <a:pPr lvl="0"/>
            <a:r>
              <a:rPr lang="en-US" dirty="0"/>
              <a:t>This is Introduction slide A, click to add text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endParaRPr lang="en-AU" dirty="0"/>
          </a:p>
        </p:txBody>
      </p:sp>
      <p:grpSp>
        <p:nvGrpSpPr>
          <p:cNvPr id="74" name="Group 34">
            <a:extLst>
              <a:ext uri="{FF2B5EF4-FFF2-40B4-BE49-F238E27FC236}">
                <a16:creationId xmlns="" xmlns:a16="http://schemas.microsoft.com/office/drawing/2014/main" id="{7EE2C084-BF9A-4FB3-8105-61B91802A12B}"/>
              </a:ext>
            </a:extLst>
          </p:cNvPr>
          <p:cNvGrpSpPr>
            <a:grpSpLocks noChangeAspect="1"/>
          </p:cNvGrpSpPr>
          <p:nvPr userDrawn="1"/>
        </p:nvGrpSpPr>
        <p:grpSpPr bwMode="auto">
          <a:xfrm>
            <a:off x="7683500" y="0"/>
            <a:ext cx="1460500" cy="6861175"/>
            <a:chOff x="2420" y="-2"/>
            <a:chExt cx="920" cy="4322"/>
          </a:xfrm>
          <a:solidFill>
            <a:schemeClr val="tx2">
              <a:lumMod val="75000"/>
            </a:schemeClr>
          </a:solidFill>
        </p:grpSpPr>
        <p:sp>
          <p:nvSpPr>
            <p:cNvPr id="75" name="Freeform 35">
              <a:extLst>
                <a:ext uri="{FF2B5EF4-FFF2-40B4-BE49-F238E27FC236}">
                  <a16:creationId xmlns="" xmlns:a16="http://schemas.microsoft.com/office/drawing/2014/main" id="{4BDF1C09-1250-42EA-9431-42F89B836DCB}"/>
                </a:ext>
              </a:extLst>
            </p:cNvPr>
            <p:cNvSpPr>
              <a:spLocks/>
            </p:cNvSpPr>
            <p:nvPr userDrawn="1"/>
          </p:nvSpPr>
          <p:spPr bwMode="auto">
            <a:xfrm>
              <a:off x="2420" y="1950"/>
              <a:ext cx="328" cy="1053"/>
            </a:xfrm>
            <a:custGeom>
              <a:avLst/>
              <a:gdLst>
                <a:gd name="T0" fmla="*/ 0 w 198"/>
                <a:gd name="T1" fmla="*/ 0 h 633"/>
                <a:gd name="T2" fmla="*/ 0 w 198"/>
                <a:gd name="T3" fmla="*/ 43 h 633"/>
                <a:gd name="T4" fmla="*/ 138 w 198"/>
                <a:gd name="T5" fmla="*/ 264 h 633"/>
                <a:gd name="T6" fmla="*/ 0 w 198"/>
                <a:gd name="T7" fmla="*/ 590 h 633"/>
                <a:gd name="T8" fmla="*/ 0 w 198"/>
                <a:gd name="T9" fmla="*/ 633 h 633"/>
                <a:gd name="T10" fmla="*/ 174 w 198"/>
                <a:gd name="T11" fmla="*/ 259 h 633"/>
                <a:gd name="T12" fmla="*/ 0 w 198"/>
                <a:gd name="T13" fmla="*/ 0 h 633"/>
              </a:gdLst>
              <a:ahLst/>
              <a:cxnLst>
                <a:cxn ang="0">
                  <a:pos x="T0" y="T1"/>
                </a:cxn>
                <a:cxn ang="0">
                  <a:pos x="T2" y="T3"/>
                </a:cxn>
                <a:cxn ang="0">
                  <a:pos x="T4" y="T5"/>
                </a:cxn>
                <a:cxn ang="0">
                  <a:pos x="T6" y="T7"/>
                </a:cxn>
                <a:cxn ang="0">
                  <a:pos x="T8" y="T9"/>
                </a:cxn>
                <a:cxn ang="0">
                  <a:pos x="T10" y="T11"/>
                </a:cxn>
                <a:cxn ang="0">
                  <a:pos x="T12" y="T13"/>
                </a:cxn>
              </a:cxnLst>
              <a:rect l="0" t="0" r="r" b="b"/>
              <a:pathLst>
                <a:path w="198" h="633">
                  <a:moveTo>
                    <a:pt x="0" y="0"/>
                  </a:moveTo>
                  <a:cubicBezTo>
                    <a:pt x="0" y="43"/>
                    <a:pt x="0" y="43"/>
                    <a:pt x="0" y="43"/>
                  </a:cubicBezTo>
                  <a:cubicBezTo>
                    <a:pt x="71" y="93"/>
                    <a:pt x="123" y="171"/>
                    <a:pt x="138" y="264"/>
                  </a:cubicBezTo>
                  <a:cubicBezTo>
                    <a:pt x="158" y="394"/>
                    <a:pt x="101" y="519"/>
                    <a:pt x="0" y="590"/>
                  </a:cubicBezTo>
                  <a:cubicBezTo>
                    <a:pt x="0" y="633"/>
                    <a:pt x="0" y="633"/>
                    <a:pt x="0" y="633"/>
                  </a:cubicBezTo>
                  <a:cubicBezTo>
                    <a:pt x="124" y="558"/>
                    <a:pt x="198" y="412"/>
                    <a:pt x="174" y="259"/>
                  </a:cubicBezTo>
                  <a:cubicBezTo>
                    <a:pt x="156" y="146"/>
                    <a:pt x="90" y="54"/>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76" name="Freeform 36">
              <a:extLst>
                <a:ext uri="{FF2B5EF4-FFF2-40B4-BE49-F238E27FC236}">
                  <a16:creationId xmlns="" xmlns:a16="http://schemas.microsoft.com/office/drawing/2014/main" id="{D138A944-03FC-4DDC-8E18-B06B8D09449D}"/>
                </a:ext>
              </a:extLst>
            </p:cNvPr>
            <p:cNvSpPr>
              <a:spLocks noEditPoints="1"/>
            </p:cNvSpPr>
            <p:nvPr userDrawn="1"/>
          </p:nvSpPr>
          <p:spPr bwMode="auto">
            <a:xfrm>
              <a:off x="2871" y="1102"/>
              <a:ext cx="265" cy="255"/>
            </a:xfrm>
            <a:custGeom>
              <a:avLst/>
              <a:gdLst>
                <a:gd name="T0" fmla="*/ 79 w 160"/>
                <a:gd name="T1" fmla="*/ 116 h 153"/>
                <a:gd name="T2" fmla="*/ 40 w 160"/>
                <a:gd name="T3" fmla="*/ 83 h 153"/>
                <a:gd name="T4" fmla="*/ 47 w 160"/>
                <a:gd name="T5" fmla="*/ 54 h 153"/>
                <a:gd name="T6" fmla="*/ 72 w 160"/>
                <a:gd name="T7" fmla="*/ 38 h 153"/>
                <a:gd name="T8" fmla="*/ 79 w 160"/>
                <a:gd name="T9" fmla="*/ 37 h 153"/>
                <a:gd name="T10" fmla="*/ 102 w 160"/>
                <a:gd name="T11" fmla="*/ 45 h 153"/>
                <a:gd name="T12" fmla="*/ 117 w 160"/>
                <a:gd name="T13" fmla="*/ 71 h 153"/>
                <a:gd name="T14" fmla="*/ 85 w 160"/>
                <a:gd name="T15" fmla="*/ 116 h 153"/>
                <a:gd name="T16" fmla="*/ 79 w 160"/>
                <a:gd name="T17" fmla="*/ 116 h 153"/>
                <a:gd name="T18" fmla="*/ 79 w 160"/>
                <a:gd name="T19" fmla="*/ 0 h 153"/>
                <a:gd name="T20" fmla="*/ 67 w 160"/>
                <a:gd name="T21" fmla="*/ 1 h 153"/>
                <a:gd name="T22" fmla="*/ 17 w 160"/>
                <a:gd name="T23" fmla="*/ 32 h 153"/>
                <a:gd name="T24" fmla="*/ 4 w 160"/>
                <a:gd name="T25" fmla="*/ 89 h 153"/>
                <a:gd name="T26" fmla="*/ 34 w 160"/>
                <a:gd name="T27" fmla="*/ 139 h 153"/>
                <a:gd name="T28" fmla="*/ 78 w 160"/>
                <a:gd name="T29" fmla="*/ 153 h 153"/>
                <a:gd name="T30" fmla="*/ 90 w 160"/>
                <a:gd name="T31" fmla="*/ 152 h 153"/>
                <a:gd name="T32" fmla="*/ 153 w 160"/>
                <a:gd name="T33" fmla="*/ 65 h 153"/>
                <a:gd name="T34" fmla="*/ 79 w 160"/>
                <a:gd name="T35" fmla="*/ 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0" h="153">
                  <a:moveTo>
                    <a:pt x="79" y="116"/>
                  </a:moveTo>
                  <a:cubicBezTo>
                    <a:pt x="60" y="116"/>
                    <a:pt x="43" y="102"/>
                    <a:pt x="40" y="83"/>
                  </a:cubicBezTo>
                  <a:cubicBezTo>
                    <a:pt x="38" y="72"/>
                    <a:pt x="41" y="62"/>
                    <a:pt x="47" y="54"/>
                  </a:cubicBezTo>
                  <a:cubicBezTo>
                    <a:pt x="53" y="45"/>
                    <a:pt x="62" y="39"/>
                    <a:pt x="72" y="38"/>
                  </a:cubicBezTo>
                  <a:cubicBezTo>
                    <a:pt x="74" y="37"/>
                    <a:pt x="76" y="37"/>
                    <a:pt x="79" y="37"/>
                  </a:cubicBezTo>
                  <a:cubicBezTo>
                    <a:pt x="87" y="37"/>
                    <a:pt x="95" y="40"/>
                    <a:pt x="102" y="45"/>
                  </a:cubicBezTo>
                  <a:cubicBezTo>
                    <a:pt x="110" y="51"/>
                    <a:pt x="116" y="60"/>
                    <a:pt x="117" y="71"/>
                  </a:cubicBezTo>
                  <a:cubicBezTo>
                    <a:pt x="121" y="92"/>
                    <a:pt x="106" y="112"/>
                    <a:pt x="85" y="116"/>
                  </a:cubicBezTo>
                  <a:cubicBezTo>
                    <a:pt x="83" y="116"/>
                    <a:pt x="81" y="116"/>
                    <a:pt x="79" y="116"/>
                  </a:cubicBezTo>
                  <a:moveTo>
                    <a:pt x="79" y="0"/>
                  </a:moveTo>
                  <a:cubicBezTo>
                    <a:pt x="75" y="0"/>
                    <a:pt x="71" y="1"/>
                    <a:pt x="67" y="1"/>
                  </a:cubicBezTo>
                  <a:cubicBezTo>
                    <a:pt x="47" y="5"/>
                    <a:pt x="29" y="15"/>
                    <a:pt x="17" y="32"/>
                  </a:cubicBezTo>
                  <a:cubicBezTo>
                    <a:pt x="5" y="48"/>
                    <a:pt x="0" y="69"/>
                    <a:pt x="4" y="89"/>
                  </a:cubicBezTo>
                  <a:cubicBezTo>
                    <a:pt x="7" y="109"/>
                    <a:pt x="17" y="127"/>
                    <a:pt x="34" y="139"/>
                  </a:cubicBezTo>
                  <a:cubicBezTo>
                    <a:pt x="47" y="148"/>
                    <a:pt x="62" y="153"/>
                    <a:pt x="78" y="153"/>
                  </a:cubicBezTo>
                  <a:cubicBezTo>
                    <a:pt x="82" y="153"/>
                    <a:pt x="86" y="153"/>
                    <a:pt x="90" y="152"/>
                  </a:cubicBezTo>
                  <a:cubicBezTo>
                    <a:pt x="132" y="146"/>
                    <a:pt x="160" y="106"/>
                    <a:pt x="153" y="65"/>
                  </a:cubicBezTo>
                  <a:cubicBezTo>
                    <a:pt x="148" y="27"/>
                    <a:pt x="115" y="0"/>
                    <a:pt x="79"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77" name="Freeform 37">
              <a:extLst>
                <a:ext uri="{FF2B5EF4-FFF2-40B4-BE49-F238E27FC236}">
                  <a16:creationId xmlns="" xmlns:a16="http://schemas.microsoft.com/office/drawing/2014/main" id="{A345737E-3A53-4567-BE04-A2261962944A}"/>
                </a:ext>
              </a:extLst>
            </p:cNvPr>
            <p:cNvSpPr>
              <a:spLocks/>
            </p:cNvSpPr>
            <p:nvPr userDrawn="1"/>
          </p:nvSpPr>
          <p:spPr bwMode="auto">
            <a:xfrm>
              <a:off x="2420" y="1812"/>
              <a:ext cx="439" cy="1329"/>
            </a:xfrm>
            <a:custGeom>
              <a:avLst/>
              <a:gdLst>
                <a:gd name="T0" fmla="*/ 0 w 265"/>
                <a:gd name="T1" fmla="*/ 0 h 799"/>
                <a:gd name="T2" fmla="*/ 0 w 265"/>
                <a:gd name="T3" fmla="*/ 41 h 799"/>
                <a:gd name="T4" fmla="*/ 211 w 265"/>
                <a:gd name="T5" fmla="*/ 336 h 799"/>
                <a:gd name="T6" fmla="*/ 138 w 265"/>
                <a:gd name="T7" fmla="*/ 638 h 799"/>
                <a:gd name="T8" fmla="*/ 0 w 265"/>
                <a:gd name="T9" fmla="*/ 758 h 799"/>
                <a:gd name="T10" fmla="*/ 0 w 265"/>
                <a:gd name="T11" fmla="*/ 799 h 799"/>
                <a:gd name="T12" fmla="*/ 167 w 265"/>
                <a:gd name="T13" fmla="*/ 659 h 799"/>
                <a:gd name="T14" fmla="*/ 247 w 265"/>
                <a:gd name="T15" fmla="*/ 330 h 799"/>
                <a:gd name="T16" fmla="*/ 0 w 265"/>
                <a:gd name="T17" fmla="*/ 0 h 7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5" h="799">
                  <a:moveTo>
                    <a:pt x="0" y="0"/>
                  </a:moveTo>
                  <a:cubicBezTo>
                    <a:pt x="0" y="41"/>
                    <a:pt x="0" y="41"/>
                    <a:pt x="0" y="41"/>
                  </a:cubicBezTo>
                  <a:cubicBezTo>
                    <a:pt x="109" y="98"/>
                    <a:pt x="190" y="205"/>
                    <a:pt x="211" y="336"/>
                  </a:cubicBezTo>
                  <a:cubicBezTo>
                    <a:pt x="228" y="443"/>
                    <a:pt x="202" y="550"/>
                    <a:pt x="138" y="638"/>
                  </a:cubicBezTo>
                  <a:cubicBezTo>
                    <a:pt x="101" y="689"/>
                    <a:pt x="54" y="729"/>
                    <a:pt x="0" y="758"/>
                  </a:cubicBezTo>
                  <a:cubicBezTo>
                    <a:pt x="0" y="799"/>
                    <a:pt x="0" y="799"/>
                    <a:pt x="0" y="799"/>
                  </a:cubicBezTo>
                  <a:cubicBezTo>
                    <a:pt x="66" y="768"/>
                    <a:pt x="123" y="720"/>
                    <a:pt x="167" y="659"/>
                  </a:cubicBezTo>
                  <a:cubicBezTo>
                    <a:pt x="237" y="564"/>
                    <a:pt x="265" y="447"/>
                    <a:pt x="247" y="330"/>
                  </a:cubicBezTo>
                  <a:cubicBezTo>
                    <a:pt x="223" y="181"/>
                    <a:pt x="127" y="61"/>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78" name="Freeform 38">
              <a:extLst>
                <a:ext uri="{FF2B5EF4-FFF2-40B4-BE49-F238E27FC236}">
                  <a16:creationId xmlns="" xmlns:a16="http://schemas.microsoft.com/office/drawing/2014/main" id="{EFE0798E-44C1-49A5-B28F-8DBE48308350}"/>
                </a:ext>
              </a:extLst>
            </p:cNvPr>
            <p:cNvSpPr>
              <a:spLocks/>
            </p:cNvSpPr>
            <p:nvPr userDrawn="1"/>
          </p:nvSpPr>
          <p:spPr bwMode="auto">
            <a:xfrm>
              <a:off x="2420" y="2285"/>
              <a:ext cx="65" cy="384"/>
            </a:xfrm>
            <a:custGeom>
              <a:avLst/>
              <a:gdLst>
                <a:gd name="T0" fmla="*/ 0 w 39"/>
                <a:gd name="T1" fmla="*/ 0 h 231"/>
                <a:gd name="T2" fmla="*/ 0 w 39"/>
                <a:gd name="T3" fmla="*/ 231 h 231"/>
                <a:gd name="T4" fmla="*/ 30 w 39"/>
                <a:gd name="T5" fmla="*/ 81 h 231"/>
                <a:gd name="T6" fmla="*/ 0 w 39"/>
                <a:gd name="T7" fmla="*/ 0 h 231"/>
              </a:gdLst>
              <a:ahLst/>
              <a:cxnLst>
                <a:cxn ang="0">
                  <a:pos x="T0" y="T1"/>
                </a:cxn>
                <a:cxn ang="0">
                  <a:pos x="T2" y="T3"/>
                </a:cxn>
                <a:cxn ang="0">
                  <a:pos x="T4" y="T5"/>
                </a:cxn>
                <a:cxn ang="0">
                  <a:pos x="T6" y="T7"/>
                </a:cxn>
              </a:cxnLst>
              <a:rect l="0" t="0" r="r" b="b"/>
              <a:pathLst>
                <a:path w="39" h="231">
                  <a:moveTo>
                    <a:pt x="0" y="0"/>
                  </a:moveTo>
                  <a:cubicBezTo>
                    <a:pt x="0" y="231"/>
                    <a:pt x="0" y="231"/>
                    <a:pt x="0" y="231"/>
                  </a:cubicBezTo>
                  <a:cubicBezTo>
                    <a:pt x="28" y="186"/>
                    <a:pt x="39" y="133"/>
                    <a:pt x="30" y="81"/>
                  </a:cubicBezTo>
                  <a:cubicBezTo>
                    <a:pt x="25" y="52"/>
                    <a:pt x="15" y="25"/>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79" name="Freeform 39">
              <a:extLst>
                <a:ext uri="{FF2B5EF4-FFF2-40B4-BE49-F238E27FC236}">
                  <a16:creationId xmlns="" xmlns:a16="http://schemas.microsoft.com/office/drawing/2014/main" id="{D9301E82-A3D1-41CC-B2AA-F1A51E03BE6D}"/>
                </a:ext>
              </a:extLst>
            </p:cNvPr>
            <p:cNvSpPr>
              <a:spLocks/>
            </p:cNvSpPr>
            <p:nvPr userDrawn="1"/>
          </p:nvSpPr>
          <p:spPr bwMode="auto">
            <a:xfrm>
              <a:off x="2420" y="2100"/>
              <a:ext cx="199" cy="753"/>
            </a:xfrm>
            <a:custGeom>
              <a:avLst/>
              <a:gdLst>
                <a:gd name="T0" fmla="*/ 0 w 120"/>
                <a:gd name="T1" fmla="*/ 0 h 453"/>
                <a:gd name="T2" fmla="*/ 0 w 120"/>
                <a:gd name="T3" fmla="*/ 50 h 453"/>
                <a:gd name="T4" fmla="*/ 67 w 120"/>
                <a:gd name="T5" fmla="*/ 186 h 453"/>
                <a:gd name="T6" fmla="*/ 0 w 120"/>
                <a:gd name="T7" fmla="*/ 403 h 453"/>
                <a:gd name="T8" fmla="*/ 0 w 120"/>
                <a:gd name="T9" fmla="*/ 453 h 453"/>
                <a:gd name="T10" fmla="*/ 103 w 120"/>
                <a:gd name="T11" fmla="*/ 180 h 453"/>
                <a:gd name="T12" fmla="*/ 0 w 120"/>
                <a:gd name="T13" fmla="*/ 0 h 453"/>
              </a:gdLst>
              <a:ahLst/>
              <a:cxnLst>
                <a:cxn ang="0">
                  <a:pos x="T0" y="T1"/>
                </a:cxn>
                <a:cxn ang="0">
                  <a:pos x="T2" y="T3"/>
                </a:cxn>
                <a:cxn ang="0">
                  <a:pos x="T4" y="T5"/>
                </a:cxn>
                <a:cxn ang="0">
                  <a:pos x="T6" y="T7"/>
                </a:cxn>
                <a:cxn ang="0">
                  <a:pos x="T8" y="T9"/>
                </a:cxn>
                <a:cxn ang="0">
                  <a:pos x="T10" y="T11"/>
                </a:cxn>
                <a:cxn ang="0">
                  <a:pos x="T12" y="T13"/>
                </a:cxn>
              </a:cxnLst>
              <a:rect l="0" t="0" r="r" b="b"/>
              <a:pathLst>
                <a:path w="120" h="453">
                  <a:moveTo>
                    <a:pt x="0" y="0"/>
                  </a:moveTo>
                  <a:cubicBezTo>
                    <a:pt x="0" y="50"/>
                    <a:pt x="0" y="50"/>
                    <a:pt x="0" y="50"/>
                  </a:cubicBezTo>
                  <a:cubicBezTo>
                    <a:pt x="34" y="86"/>
                    <a:pt x="58" y="133"/>
                    <a:pt x="67" y="186"/>
                  </a:cubicBezTo>
                  <a:cubicBezTo>
                    <a:pt x="80" y="267"/>
                    <a:pt x="52" y="346"/>
                    <a:pt x="0" y="403"/>
                  </a:cubicBezTo>
                  <a:cubicBezTo>
                    <a:pt x="0" y="453"/>
                    <a:pt x="0" y="453"/>
                    <a:pt x="0" y="453"/>
                  </a:cubicBezTo>
                  <a:cubicBezTo>
                    <a:pt x="77" y="389"/>
                    <a:pt x="120" y="286"/>
                    <a:pt x="103" y="180"/>
                  </a:cubicBezTo>
                  <a:cubicBezTo>
                    <a:pt x="91" y="107"/>
                    <a:pt x="53" y="44"/>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80" name="Freeform 40">
              <a:extLst>
                <a:ext uri="{FF2B5EF4-FFF2-40B4-BE49-F238E27FC236}">
                  <a16:creationId xmlns="" xmlns:a16="http://schemas.microsoft.com/office/drawing/2014/main" id="{32594D4E-E9DE-4F51-A83B-4D163D140AF7}"/>
                </a:ext>
              </a:extLst>
            </p:cNvPr>
            <p:cNvSpPr>
              <a:spLocks/>
            </p:cNvSpPr>
            <p:nvPr userDrawn="1"/>
          </p:nvSpPr>
          <p:spPr bwMode="auto">
            <a:xfrm>
              <a:off x="2420" y="3111"/>
              <a:ext cx="920" cy="1131"/>
            </a:xfrm>
            <a:custGeom>
              <a:avLst/>
              <a:gdLst>
                <a:gd name="T0" fmla="*/ 104 w 555"/>
                <a:gd name="T1" fmla="*/ 0 h 680"/>
                <a:gd name="T2" fmla="*/ 65 w 555"/>
                <a:gd name="T3" fmla="*/ 25 h 680"/>
                <a:gd name="T4" fmla="*/ 0 w 555"/>
                <a:gd name="T5" fmla="*/ 60 h 680"/>
                <a:gd name="T6" fmla="*/ 0 w 555"/>
                <a:gd name="T7" fmla="*/ 99 h 680"/>
                <a:gd name="T8" fmla="*/ 49 w 555"/>
                <a:gd name="T9" fmla="*/ 77 h 680"/>
                <a:gd name="T10" fmla="*/ 48 w 555"/>
                <a:gd name="T11" fmla="*/ 244 h 680"/>
                <a:gd name="T12" fmla="*/ 252 w 555"/>
                <a:gd name="T13" fmla="*/ 581 h 680"/>
                <a:gd name="T14" fmla="*/ 552 w 555"/>
                <a:gd name="T15" fmla="*/ 680 h 680"/>
                <a:gd name="T16" fmla="*/ 555 w 555"/>
                <a:gd name="T17" fmla="*/ 680 h 680"/>
                <a:gd name="T18" fmla="*/ 555 w 555"/>
                <a:gd name="T19" fmla="*/ 644 h 680"/>
                <a:gd name="T20" fmla="*/ 552 w 555"/>
                <a:gd name="T21" fmla="*/ 644 h 680"/>
                <a:gd name="T22" fmla="*/ 273 w 555"/>
                <a:gd name="T23" fmla="*/ 552 h 680"/>
                <a:gd name="T24" fmla="*/ 84 w 555"/>
                <a:gd name="T25" fmla="*/ 239 h 680"/>
                <a:gd name="T26" fmla="*/ 93 w 555"/>
                <a:gd name="T27" fmla="*/ 45 h 680"/>
                <a:gd name="T28" fmla="*/ 104 w 555"/>
                <a:gd name="T29" fmla="*/ 0 h 6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55" h="680">
                  <a:moveTo>
                    <a:pt x="104" y="0"/>
                  </a:moveTo>
                  <a:cubicBezTo>
                    <a:pt x="65" y="25"/>
                    <a:pt x="65" y="25"/>
                    <a:pt x="65" y="25"/>
                  </a:cubicBezTo>
                  <a:cubicBezTo>
                    <a:pt x="44" y="38"/>
                    <a:pt x="22" y="50"/>
                    <a:pt x="0" y="60"/>
                  </a:cubicBezTo>
                  <a:cubicBezTo>
                    <a:pt x="0" y="99"/>
                    <a:pt x="0" y="99"/>
                    <a:pt x="0" y="99"/>
                  </a:cubicBezTo>
                  <a:cubicBezTo>
                    <a:pt x="16" y="93"/>
                    <a:pt x="33" y="85"/>
                    <a:pt x="49" y="77"/>
                  </a:cubicBezTo>
                  <a:cubicBezTo>
                    <a:pt x="39" y="132"/>
                    <a:pt x="39" y="188"/>
                    <a:pt x="48" y="244"/>
                  </a:cubicBezTo>
                  <a:cubicBezTo>
                    <a:pt x="69" y="380"/>
                    <a:pt x="141" y="500"/>
                    <a:pt x="252" y="581"/>
                  </a:cubicBezTo>
                  <a:cubicBezTo>
                    <a:pt x="340" y="646"/>
                    <a:pt x="445" y="680"/>
                    <a:pt x="552" y="680"/>
                  </a:cubicBezTo>
                  <a:cubicBezTo>
                    <a:pt x="553" y="680"/>
                    <a:pt x="554" y="680"/>
                    <a:pt x="555" y="680"/>
                  </a:cubicBezTo>
                  <a:cubicBezTo>
                    <a:pt x="555" y="644"/>
                    <a:pt x="555" y="644"/>
                    <a:pt x="555" y="644"/>
                  </a:cubicBezTo>
                  <a:cubicBezTo>
                    <a:pt x="554" y="644"/>
                    <a:pt x="553" y="644"/>
                    <a:pt x="552" y="644"/>
                  </a:cubicBezTo>
                  <a:cubicBezTo>
                    <a:pt x="452" y="644"/>
                    <a:pt x="356" y="612"/>
                    <a:pt x="273" y="552"/>
                  </a:cubicBezTo>
                  <a:cubicBezTo>
                    <a:pt x="171" y="476"/>
                    <a:pt x="103" y="365"/>
                    <a:pt x="84" y="239"/>
                  </a:cubicBezTo>
                  <a:cubicBezTo>
                    <a:pt x="73" y="174"/>
                    <a:pt x="76" y="108"/>
                    <a:pt x="93" y="45"/>
                  </a:cubicBezTo>
                  <a:cubicBezTo>
                    <a:pt x="104" y="0"/>
                    <a:pt x="104" y="0"/>
                    <a:pt x="10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81" name="Freeform 41">
              <a:extLst>
                <a:ext uri="{FF2B5EF4-FFF2-40B4-BE49-F238E27FC236}">
                  <a16:creationId xmlns="" xmlns:a16="http://schemas.microsoft.com/office/drawing/2014/main" id="{011259B9-7AAE-4F5F-9FBA-569E69AB9E28}"/>
                </a:ext>
              </a:extLst>
            </p:cNvPr>
            <p:cNvSpPr>
              <a:spLocks/>
            </p:cNvSpPr>
            <p:nvPr userDrawn="1"/>
          </p:nvSpPr>
          <p:spPr bwMode="auto">
            <a:xfrm>
              <a:off x="2420" y="371"/>
              <a:ext cx="920" cy="322"/>
            </a:xfrm>
            <a:custGeom>
              <a:avLst/>
              <a:gdLst>
                <a:gd name="T0" fmla="*/ 352 w 555"/>
                <a:gd name="T1" fmla="*/ 0 h 194"/>
                <a:gd name="T2" fmla="*/ 271 w 555"/>
                <a:gd name="T3" fmla="*/ 6 h 194"/>
                <a:gd name="T4" fmla="*/ 0 w 555"/>
                <a:gd name="T5" fmla="*/ 142 h 194"/>
                <a:gd name="T6" fmla="*/ 0 w 555"/>
                <a:gd name="T7" fmla="*/ 194 h 194"/>
                <a:gd name="T8" fmla="*/ 277 w 555"/>
                <a:gd name="T9" fmla="*/ 43 h 194"/>
                <a:gd name="T10" fmla="*/ 352 w 555"/>
                <a:gd name="T11" fmla="*/ 37 h 194"/>
                <a:gd name="T12" fmla="*/ 555 w 555"/>
                <a:gd name="T13" fmla="*/ 83 h 194"/>
                <a:gd name="T14" fmla="*/ 555 w 555"/>
                <a:gd name="T15" fmla="*/ 43 h 194"/>
                <a:gd name="T16" fmla="*/ 352 w 555"/>
                <a:gd name="T17" fmla="*/ 0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5" h="194">
                  <a:moveTo>
                    <a:pt x="352" y="0"/>
                  </a:moveTo>
                  <a:cubicBezTo>
                    <a:pt x="325" y="0"/>
                    <a:pt x="298" y="2"/>
                    <a:pt x="271" y="6"/>
                  </a:cubicBezTo>
                  <a:cubicBezTo>
                    <a:pt x="165" y="23"/>
                    <a:pt x="72" y="72"/>
                    <a:pt x="0" y="142"/>
                  </a:cubicBezTo>
                  <a:cubicBezTo>
                    <a:pt x="0" y="194"/>
                    <a:pt x="0" y="194"/>
                    <a:pt x="0" y="194"/>
                  </a:cubicBezTo>
                  <a:cubicBezTo>
                    <a:pt x="70" y="116"/>
                    <a:pt x="166" y="60"/>
                    <a:pt x="277" y="43"/>
                  </a:cubicBezTo>
                  <a:cubicBezTo>
                    <a:pt x="302" y="39"/>
                    <a:pt x="327" y="37"/>
                    <a:pt x="352" y="37"/>
                  </a:cubicBezTo>
                  <a:cubicBezTo>
                    <a:pt x="422" y="37"/>
                    <a:pt x="491" y="53"/>
                    <a:pt x="555" y="83"/>
                  </a:cubicBezTo>
                  <a:cubicBezTo>
                    <a:pt x="555" y="43"/>
                    <a:pt x="555" y="43"/>
                    <a:pt x="555" y="43"/>
                  </a:cubicBezTo>
                  <a:cubicBezTo>
                    <a:pt x="491" y="15"/>
                    <a:pt x="422" y="0"/>
                    <a:pt x="35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82" name="Freeform 42">
              <a:extLst>
                <a:ext uri="{FF2B5EF4-FFF2-40B4-BE49-F238E27FC236}">
                  <a16:creationId xmlns="" xmlns:a16="http://schemas.microsoft.com/office/drawing/2014/main" id="{3EA7CAF1-CD6A-4C61-9C47-2E1767E90616}"/>
                </a:ext>
              </a:extLst>
            </p:cNvPr>
            <p:cNvSpPr>
              <a:spLocks/>
            </p:cNvSpPr>
            <p:nvPr userDrawn="1"/>
          </p:nvSpPr>
          <p:spPr bwMode="auto">
            <a:xfrm>
              <a:off x="2420" y="3339"/>
              <a:ext cx="920" cy="981"/>
            </a:xfrm>
            <a:custGeom>
              <a:avLst/>
              <a:gdLst>
                <a:gd name="T0" fmla="*/ 5 w 555"/>
                <a:gd name="T1" fmla="*/ 0 h 590"/>
                <a:gd name="T2" fmla="*/ 0 w 555"/>
                <a:gd name="T3" fmla="*/ 1 h 590"/>
                <a:gd name="T4" fmla="*/ 0 w 555"/>
                <a:gd name="T5" fmla="*/ 216 h 590"/>
                <a:gd name="T6" fmla="*/ 374 w 555"/>
                <a:gd name="T7" fmla="*/ 590 h 590"/>
                <a:gd name="T8" fmla="*/ 555 w 555"/>
                <a:gd name="T9" fmla="*/ 590 h 590"/>
                <a:gd name="T10" fmla="*/ 555 w 555"/>
                <a:gd name="T11" fmla="*/ 582 h 590"/>
                <a:gd name="T12" fmla="*/ 552 w 555"/>
                <a:gd name="T13" fmla="*/ 582 h 590"/>
                <a:gd name="T14" fmla="*/ 12 w 555"/>
                <a:gd name="T15" fmla="*/ 113 h 590"/>
                <a:gd name="T16" fmla="*/ 5 w 555"/>
                <a:gd name="T17" fmla="*/ 25 h 590"/>
                <a:gd name="T18" fmla="*/ 5 w 555"/>
                <a:gd name="T19" fmla="*/ 0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55" h="590">
                  <a:moveTo>
                    <a:pt x="5" y="0"/>
                  </a:moveTo>
                  <a:cubicBezTo>
                    <a:pt x="0" y="1"/>
                    <a:pt x="0" y="1"/>
                    <a:pt x="0" y="1"/>
                  </a:cubicBezTo>
                  <a:cubicBezTo>
                    <a:pt x="0" y="216"/>
                    <a:pt x="0" y="216"/>
                    <a:pt x="0" y="216"/>
                  </a:cubicBezTo>
                  <a:cubicBezTo>
                    <a:pt x="60" y="396"/>
                    <a:pt x="201" y="533"/>
                    <a:pt x="374" y="590"/>
                  </a:cubicBezTo>
                  <a:cubicBezTo>
                    <a:pt x="449" y="590"/>
                    <a:pt x="508" y="590"/>
                    <a:pt x="555" y="590"/>
                  </a:cubicBezTo>
                  <a:cubicBezTo>
                    <a:pt x="555" y="582"/>
                    <a:pt x="555" y="582"/>
                    <a:pt x="555" y="582"/>
                  </a:cubicBezTo>
                  <a:cubicBezTo>
                    <a:pt x="554" y="582"/>
                    <a:pt x="553" y="582"/>
                    <a:pt x="552" y="582"/>
                  </a:cubicBezTo>
                  <a:cubicBezTo>
                    <a:pt x="288" y="582"/>
                    <a:pt x="54" y="386"/>
                    <a:pt x="12" y="113"/>
                  </a:cubicBezTo>
                  <a:cubicBezTo>
                    <a:pt x="7" y="84"/>
                    <a:pt x="5" y="54"/>
                    <a:pt x="5" y="25"/>
                  </a:cubicBezTo>
                  <a:cubicBezTo>
                    <a:pt x="5" y="0"/>
                    <a:pt x="5" y="0"/>
                    <a:pt x="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83" name="Freeform 43">
              <a:extLst>
                <a:ext uri="{FF2B5EF4-FFF2-40B4-BE49-F238E27FC236}">
                  <a16:creationId xmlns="" xmlns:a16="http://schemas.microsoft.com/office/drawing/2014/main" id="{82B0AF71-B534-4752-A8C9-BD31FC82F05F}"/>
                </a:ext>
              </a:extLst>
            </p:cNvPr>
            <p:cNvSpPr>
              <a:spLocks/>
            </p:cNvSpPr>
            <p:nvPr userDrawn="1"/>
          </p:nvSpPr>
          <p:spPr bwMode="auto">
            <a:xfrm>
              <a:off x="2420" y="248"/>
              <a:ext cx="920" cy="277"/>
            </a:xfrm>
            <a:custGeom>
              <a:avLst/>
              <a:gdLst>
                <a:gd name="T0" fmla="*/ 352 w 555"/>
                <a:gd name="T1" fmla="*/ 0 h 167"/>
                <a:gd name="T2" fmla="*/ 260 w 555"/>
                <a:gd name="T3" fmla="*/ 8 h 167"/>
                <a:gd name="T4" fmla="*/ 0 w 555"/>
                <a:gd name="T5" fmla="*/ 120 h 167"/>
                <a:gd name="T6" fmla="*/ 0 w 555"/>
                <a:gd name="T7" fmla="*/ 167 h 167"/>
                <a:gd name="T8" fmla="*/ 266 w 555"/>
                <a:gd name="T9" fmla="*/ 44 h 167"/>
                <a:gd name="T10" fmla="*/ 352 w 555"/>
                <a:gd name="T11" fmla="*/ 37 h 167"/>
                <a:gd name="T12" fmla="*/ 555 w 555"/>
                <a:gd name="T13" fmla="*/ 78 h 167"/>
                <a:gd name="T14" fmla="*/ 555 w 555"/>
                <a:gd name="T15" fmla="*/ 38 h 167"/>
                <a:gd name="T16" fmla="*/ 352 w 555"/>
                <a:gd name="T17" fmla="*/ 0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5" h="167">
                  <a:moveTo>
                    <a:pt x="352" y="0"/>
                  </a:moveTo>
                  <a:cubicBezTo>
                    <a:pt x="321" y="0"/>
                    <a:pt x="291" y="3"/>
                    <a:pt x="260" y="8"/>
                  </a:cubicBezTo>
                  <a:cubicBezTo>
                    <a:pt x="162" y="23"/>
                    <a:pt x="74" y="63"/>
                    <a:pt x="0" y="120"/>
                  </a:cubicBezTo>
                  <a:cubicBezTo>
                    <a:pt x="0" y="167"/>
                    <a:pt x="0" y="167"/>
                    <a:pt x="0" y="167"/>
                  </a:cubicBezTo>
                  <a:cubicBezTo>
                    <a:pt x="73" y="104"/>
                    <a:pt x="164" y="60"/>
                    <a:pt x="266" y="44"/>
                  </a:cubicBezTo>
                  <a:cubicBezTo>
                    <a:pt x="294" y="40"/>
                    <a:pt x="323" y="37"/>
                    <a:pt x="352" y="37"/>
                  </a:cubicBezTo>
                  <a:cubicBezTo>
                    <a:pt x="422" y="37"/>
                    <a:pt x="490" y="51"/>
                    <a:pt x="555" y="78"/>
                  </a:cubicBezTo>
                  <a:cubicBezTo>
                    <a:pt x="555" y="38"/>
                    <a:pt x="555" y="38"/>
                    <a:pt x="555" y="38"/>
                  </a:cubicBezTo>
                  <a:cubicBezTo>
                    <a:pt x="490" y="13"/>
                    <a:pt x="421" y="0"/>
                    <a:pt x="35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84" name="Freeform 44">
              <a:extLst>
                <a:ext uri="{FF2B5EF4-FFF2-40B4-BE49-F238E27FC236}">
                  <a16:creationId xmlns="" xmlns:a16="http://schemas.microsoft.com/office/drawing/2014/main" id="{07BC3492-1B0D-4257-B92A-4629C60CDCFF}"/>
                </a:ext>
              </a:extLst>
            </p:cNvPr>
            <p:cNvSpPr>
              <a:spLocks/>
            </p:cNvSpPr>
            <p:nvPr userDrawn="1"/>
          </p:nvSpPr>
          <p:spPr bwMode="auto">
            <a:xfrm>
              <a:off x="2420" y="123"/>
              <a:ext cx="920" cy="248"/>
            </a:xfrm>
            <a:custGeom>
              <a:avLst/>
              <a:gdLst>
                <a:gd name="T0" fmla="*/ 351 w 555"/>
                <a:gd name="T1" fmla="*/ 0 h 149"/>
                <a:gd name="T2" fmla="*/ 249 w 555"/>
                <a:gd name="T3" fmla="*/ 9 h 149"/>
                <a:gd name="T4" fmla="*/ 0 w 555"/>
                <a:gd name="T5" fmla="*/ 104 h 149"/>
                <a:gd name="T6" fmla="*/ 0 w 555"/>
                <a:gd name="T7" fmla="*/ 149 h 149"/>
                <a:gd name="T8" fmla="*/ 254 w 555"/>
                <a:gd name="T9" fmla="*/ 45 h 149"/>
                <a:gd name="T10" fmla="*/ 351 w 555"/>
                <a:gd name="T11" fmla="*/ 37 h 149"/>
                <a:gd name="T12" fmla="*/ 555 w 555"/>
                <a:gd name="T13" fmla="*/ 73 h 149"/>
                <a:gd name="T14" fmla="*/ 555 w 555"/>
                <a:gd name="T15" fmla="*/ 34 h 149"/>
                <a:gd name="T16" fmla="*/ 351 w 555"/>
                <a:gd name="T17" fmla="*/ 0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5" h="149">
                  <a:moveTo>
                    <a:pt x="351" y="0"/>
                  </a:moveTo>
                  <a:cubicBezTo>
                    <a:pt x="317" y="0"/>
                    <a:pt x="283" y="3"/>
                    <a:pt x="249" y="9"/>
                  </a:cubicBezTo>
                  <a:cubicBezTo>
                    <a:pt x="159" y="23"/>
                    <a:pt x="74" y="56"/>
                    <a:pt x="0" y="104"/>
                  </a:cubicBezTo>
                  <a:cubicBezTo>
                    <a:pt x="0" y="149"/>
                    <a:pt x="0" y="149"/>
                    <a:pt x="0" y="149"/>
                  </a:cubicBezTo>
                  <a:cubicBezTo>
                    <a:pt x="75" y="96"/>
                    <a:pt x="161" y="60"/>
                    <a:pt x="254" y="45"/>
                  </a:cubicBezTo>
                  <a:cubicBezTo>
                    <a:pt x="287" y="40"/>
                    <a:pt x="319" y="37"/>
                    <a:pt x="351" y="37"/>
                  </a:cubicBezTo>
                  <a:cubicBezTo>
                    <a:pt x="422" y="37"/>
                    <a:pt x="491" y="50"/>
                    <a:pt x="555" y="73"/>
                  </a:cubicBezTo>
                  <a:cubicBezTo>
                    <a:pt x="555" y="34"/>
                    <a:pt x="555" y="34"/>
                    <a:pt x="555" y="34"/>
                  </a:cubicBezTo>
                  <a:cubicBezTo>
                    <a:pt x="490" y="12"/>
                    <a:pt x="422" y="0"/>
                    <a:pt x="35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85" name="Freeform 45">
              <a:extLst>
                <a:ext uri="{FF2B5EF4-FFF2-40B4-BE49-F238E27FC236}">
                  <a16:creationId xmlns="" xmlns:a16="http://schemas.microsoft.com/office/drawing/2014/main" id="{E6FD0802-E103-415A-BEE7-9EF68DB04A73}"/>
                </a:ext>
              </a:extLst>
            </p:cNvPr>
            <p:cNvSpPr>
              <a:spLocks/>
            </p:cNvSpPr>
            <p:nvPr userDrawn="1"/>
          </p:nvSpPr>
          <p:spPr bwMode="auto">
            <a:xfrm>
              <a:off x="2737" y="1954"/>
              <a:ext cx="603" cy="798"/>
            </a:xfrm>
            <a:custGeom>
              <a:avLst/>
              <a:gdLst>
                <a:gd name="T0" fmla="*/ 364 w 364"/>
                <a:gd name="T1" fmla="*/ 0 h 480"/>
                <a:gd name="T2" fmla="*/ 235 w 364"/>
                <a:gd name="T3" fmla="*/ 41 h 480"/>
                <a:gd name="T4" fmla="*/ 162 w 364"/>
                <a:gd name="T5" fmla="*/ 46 h 480"/>
                <a:gd name="T6" fmla="*/ 44 w 364"/>
                <a:gd name="T7" fmla="*/ 31 h 480"/>
                <a:gd name="T8" fmla="*/ 0 w 364"/>
                <a:gd name="T9" fmla="*/ 20 h 480"/>
                <a:gd name="T10" fmla="*/ 24 w 364"/>
                <a:gd name="T11" fmla="*/ 59 h 480"/>
                <a:gd name="T12" fmla="*/ 92 w 364"/>
                <a:gd name="T13" fmla="*/ 241 h 480"/>
                <a:gd name="T14" fmla="*/ 83 w 364"/>
                <a:gd name="T15" fmla="*/ 435 h 480"/>
                <a:gd name="T16" fmla="*/ 71 w 364"/>
                <a:gd name="T17" fmla="*/ 480 h 480"/>
                <a:gd name="T18" fmla="*/ 110 w 364"/>
                <a:gd name="T19" fmla="*/ 455 h 480"/>
                <a:gd name="T20" fmla="*/ 289 w 364"/>
                <a:gd name="T21" fmla="*/ 386 h 480"/>
                <a:gd name="T22" fmla="*/ 363 w 364"/>
                <a:gd name="T23" fmla="*/ 381 h 480"/>
                <a:gd name="T24" fmla="*/ 364 w 364"/>
                <a:gd name="T25" fmla="*/ 381 h 480"/>
                <a:gd name="T26" fmla="*/ 364 w 364"/>
                <a:gd name="T27" fmla="*/ 344 h 480"/>
                <a:gd name="T28" fmla="*/ 363 w 364"/>
                <a:gd name="T29" fmla="*/ 344 h 480"/>
                <a:gd name="T30" fmla="*/ 283 w 364"/>
                <a:gd name="T31" fmla="*/ 350 h 480"/>
                <a:gd name="T32" fmla="*/ 126 w 364"/>
                <a:gd name="T33" fmla="*/ 403 h 480"/>
                <a:gd name="T34" fmla="*/ 128 w 364"/>
                <a:gd name="T35" fmla="*/ 235 h 480"/>
                <a:gd name="T36" fmla="*/ 76 w 364"/>
                <a:gd name="T37" fmla="*/ 76 h 480"/>
                <a:gd name="T38" fmla="*/ 161 w 364"/>
                <a:gd name="T39" fmla="*/ 83 h 480"/>
                <a:gd name="T40" fmla="*/ 241 w 364"/>
                <a:gd name="T41" fmla="*/ 77 h 480"/>
                <a:gd name="T42" fmla="*/ 364 w 364"/>
                <a:gd name="T43" fmla="*/ 41 h 480"/>
                <a:gd name="T44" fmla="*/ 364 w 364"/>
                <a:gd name="T45" fmla="*/ 0 h 4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64" h="480">
                  <a:moveTo>
                    <a:pt x="364" y="0"/>
                  </a:moveTo>
                  <a:cubicBezTo>
                    <a:pt x="323" y="20"/>
                    <a:pt x="280" y="33"/>
                    <a:pt x="235" y="41"/>
                  </a:cubicBezTo>
                  <a:cubicBezTo>
                    <a:pt x="211" y="45"/>
                    <a:pt x="186" y="46"/>
                    <a:pt x="162" y="46"/>
                  </a:cubicBezTo>
                  <a:cubicBezTo>
                    <a:pt x="122" y="46"/>
                    <a:pt x="83" y="41"/>
                    <a:pt x="44" y="31"/>
                  </a:cubicBezTo>
                  <a:cubicBezTo>
                    <a:pt x="0" y="20"/>
                    <a:pt x="0" y="20"/>
                    <a:pt x="0" y="20"/>
                  </a:cubicBezTo>
                  <a:cubicBezTo>
                    <a:pt x="24" y="59"/>
                    <a:pt x="24" y="59"/>
                    <a:pt x="24" y="59"/>
                  </a:cubicBezTo>
                  <a:cubicBezTo>
                    <a:pt x="59" y="114"/>
                    <a:pt x="82" y="176"/>
                    <a:pt x="92" y="241"/>
                  </a:cubicBezTo>
                  <a:cubicBezTo>
                    <a:pt x="102" y="306"/>
                    <a:pt x="99" y="371"/>
                    <a:pt x="83" y="435"/>
                  </a:cubicBezTo>
                  <a:cubicBezTo>
                    <a:pt x="71" y="480"/>
                    <a:pt x="71" y="480"/>
                    <a:pt x="71" y="480"/>
                  </a:cubicBezTo>
                  <a:cubicBezTo>
                    <a:pt x="110" y="455"/>
                    <a:pt x="110" y="455"/>
                    <a:pt x="110" y="455"/>
                  </a:cubicBezTo>
                  <a:cubicBezTo>
                    <a:pt x="164" y="420"/>
                    <a:pt x="225" y="397"/>
                    <a:pt x="289" y="386"/>
                  </a:cubicBezTo>
                  <a:cubicBezTo>
                    <a:pt x="314" y="383"/>
                    <a:pt x="338" y="381"/>
                    <a:pt x="363" y="381"/>
                  </a:cubicBezTo>
                  <a:cubicBezTo>
                    <a:pt x="363" y="381"/>
                    <a:pt x="364" y="381"/>
                    <a:pt x="364" y="381"/>
                  </a:cubicBezTo>
                  <a:cubicBezTo>
                    <a:pt x="364" y="344"/>
                    <a:pt x="364" y="344"/>
                    <a:pt x="364" y="344"/>
                  </a:cubicBezTo>
                  <a:cubicBezTo>
                    <a:pt x="364" y="344"/>
                    <a:pt x="363" y="344"/>
                    <a:pt x="363" y="344"/>
                  </a:cubicBezTo>
                  <a:cubicBezTo>
                    <a:pt x="337" y="344"/>
                    <a:pt x="310" y="346"/>
                    <a:pt x="283" y="350"/>
                  </a:cubicBezTo>
                  <a:cubicBezTo>
                    <a:pt x="228" y="359"/>
                    <a:pt x="175" y="377"/>
                    <a:pt x="126" y="403"/>
                  </a:cubicBezTo>
                  <a:cubicBezTo>
                    <a:pt x="136" y="348"/>
                    <a:pt x="136" y="291"/>
                    <a:pt x="128" y="235"/>
                  </a:cubicBezTo>
                  <a:cubicBezTo>
                    <a:pt x="119" y="179"/>
                    <a:pt x="101" y="125"/>
                    <a:pt x="76" y="76"/>
                  </a:cubicBezTo>
                  <a:cubicBezTo>
                    <a:pt x="104" y="81"/>
                    <a:pt x="132" y="83"/>
                    <a:pt x="161" y="83"/>
                  </a:cubicBezTo>
                  <a:cubicBezTo>
                    <a:pt x="188" y="83"/>
                    <a:pt x="214" y="81"/>
                    <a:pt x="241" y="77"/>
                  </a:cubicBezTo>
                  <a:cubicBezTo>
                    <a:pt x="284" y="70"/>
                    <a:pt x="325" y="58"/>
                    <a:pt x="364" y="41"/>
                  </a:cubicBezTo>
                  <a:cubicBezTo>
                    <a:pt x="364" y="0"/>
                    <a:pt x="364" y="0"/>
                    <a:pt x="36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86" name="Freeform 46">
              <a:extLst>
                <a:ext uri="{FF2B5EF4-FFF2-40B4-BE49-F238E27FC236}">
                  <a16:creationId xmlns="" xmlns:a16="http://schemas.microsoft.com/office/drawing/2014/main" id="{8DAEFCF9-AE35-4BDE-A7EA-F11C5E18FC0C}"/>
                </a:ext>
              </a:extLst>
            </p:cNvPr>
            <p:cNvSpPr>
              <a:spLocks noEditPoints="1"/>
            </p:cNvSpPr>
            <p:nvPr userDrawn="1"/>
          </p:nvSpPr>
          <p:spPr bwMode="auto">
            <a:xfrm>
              <a:off x="2960" y="2093"/>
              <a:ext cx="380" cy="426"/>
            </a:xfrm>
            <a:custGeom>
              <a:avLst/>
              <a:gdLst>
                <a:gd name="T0" fmla="*/ 70 w 229"/>
                <a:gd name="T1" fmla="*/ 206 h 256"/>
                <a:gd name="T2" fmla="*/ 63 w 229"/>
                <a:gd name="T3" fmla="*/ 138 h 256"/>
                <a:gd name="T4" fmla="*/ 49 w 229"/>
                <a:gd name="T5" fmla="*/ 71 h 256"/>
                <a:gd name="T6" fmla="*/ 117 w 229"/>
                <a:gd name="T7" fmla="*/ 64 h 256"/>
                <a:gd name="T8" fmla="*/ 184 w 229"/>
                <a:gd name="T9" fmla="*/ 49 h 256"/>
                <a:gd name="T10" fmla="*/ 191 w 229"/>
                <a:gd name="T11" fmla="*/ 118 h 256"/>
                <a:gd name="T12" fmla="*/ 205 w 229"/>
                <a:gd name="T13" fmla="*/ 185 h 256"/>
                <a:gd name="T14" fmla="*/ 137 w 229"/>
                <a:gd name="T15" fmla="*/ 191 h 256"/>
                <a:gd name="T16" fmla="*/ 70 w 229"/>
                <a:gd name="T17" fmla="*/ 206 h 256"/>
                <a:gd name="T18" fmla="*/ 220 w 229"/>
                <a:gd name="T19" fmla="*/ 0 h 256"/>
                <a:gd name="T20" fmla="*/ 196 w 229"/>
                <a:gd name="T21" fmla="*/ 8 h 256"/>
                <a:gd name="T22" fmla="*/ 111 w 229"/>
                <a:gd name="T23" fmla="*/ 28 h 256"/>
                <a:gd name="T24" fmla="*/ 25 w 229"/>
                <a:gd name="T25" fmla="*/ 35 h 256"/>
                <a:gd name="T26" fmla="*/ 25 w 229"/>
                <a:gd name="T27" fmla="*/ 35 h 256"/>
                <a:gd name="T28" fmla="*/ 0 w 229"/>
                <a:gd name="T29" fmla="*/ 35 h 256"/>
                <a:gd name="T30" fmla="*/ 7 w 229"/>
                <a:gd name="T31" fmla="*/ 59 h 256"/>
                <a:gd name="T32" fmla="*/ 28 w 229"/>
                <a:gd name="T33" fmla="*/ 143 h 256"/>
                <a:gd name="T34" fmla="*/ 34 w 229"/>
                <a:gd name="T35" fmla="*/ 230 h 256"/>
                <a:gd name="T36" fmla="*/ 34 w 229"/>
                <a:gd name="T37" fmla="*/ 256 h 256"/>
                <a:gd name="T38" fmla="*/ 58 w 229"/>
                <a:gd name="T39" fmla="*/ 248 h 256"/>
                <a:gd name="T40" fmla="*/ 143 w 229"/>
                <a:gd name="T41" fmla="*/ 227 h 256"/>
                <a:gd name="T42" fmla="*/ 229 w 229"/>
                <a:gd name="T43" fmla="*/ 221 h 256"/>
                <a:gd name="T44" fmla="*/ 229 w 229"/>
                <a:gd name="T45" fmla="*/ 221 h 256"/>
                <a:gd name="T46" fmla="*/ 229 w 229"/>
                <a:gd name="T47" fmla="*/ 125 h 256"/>
                <a:gd name="T48" fmla="*/ 227 w 229"/>
                <a:gd name="T49" fmla="*/ 112 h 256"/>
                <a:gd name="T50" fmla="*/ 220 w 229"/>
                <a:gd name="T51" fmla="*/ 25 h 256"/>
                <a:gd name="T52" fmla="*/ 220 w 229"/>
                <a:gd name="T53" fmla="*/ 0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9" h="256">
                  <a:moveTo>
                    <a:pt x="70" y="206"/>
                  </a:moveTo>
                  <a:cubicBezTo>
                    <a:pt x="69" y="183"/>
                    <a:pt x="67" y="160"/>
                    <a:pt x="63" y="138"/>
                  </a:cubicBezTo>
                  <a:cubicBezTo>
                    <a:pt x="60" y="115"/>
                    <a:pt x="55" y="93"/>
                    <a:pt x="49" y="71"/>
                  </a:cubicBezTo>
                  <a:cubicBezTo>
                    <a:pt x="72" y="70"/>
                    <a:pt x="94" y="68"/>
                    <a:pt x="117" y="64"/>
                  </a:cubicBezTo>
                  <a:cubicBezTo>
                    <a:pt x="140" y="60"/>
                    <a:pt x="162" y="56"/>
                    <a:pt x="184" y="49"/>
                  </a:cubicBezTo>
                  <a:cubicBezTo>
                    <a:pt x="185" y="72"/>
                    <a:pt x="187" y="95"/>
                    <a:pt x="191" y="118"/>
                  </a:cubicBezTo>
                  <a:cubicBezTo>
                    <a:pt x="194" y="140"/>
                    <a:pt x="199" y="163"/>
                    <a:pt x="205" y="185"/>
                  </a:cubicBezTo>
                  <a:cubicBezTo>
                    <a:pt x="183" y="186"/>
                    <a:pt x="160" y="188"/>
                    <a:pt x="137" y="191"/>
                  </a:cubicBezTo>
                  <a:cubicBezTo>
                    <a:pt x="115" y="195"/>
                    <a:pt x="92" y="200"/>
                    <a:pt x="70" y="206"/>
                  </a:cubicBezTo>
                  <a:moveTo>
                    <a:pt x="220" y="0"/>
                  </a:moveTo>
                  <a:cubicBezTo>
                    <a:pt x="196" y="8"/>
                    <a:pt x="196" y="8"/>
                    <a:pt x="196" y="8"/>
                  </a:cubicBezTo>
                  <a:cubicBezTo>
                    <a:pt x="169" y="17"/>
                    <a:pt x="140" y="23"/>
                    <a:pt x="111" y="28"/>
                  </a:cubicBezTo>
                  <a:cubicBezTo>
                    <a:pt x="83" y="33"/>
                    <a:pt x="54" y="35"/>
                    <a:pt x="25" y="35"/>
                  </a:cubicBezTo>
                  <a:cubicBezTo>
                    <a:pt x="25" y="35"/>
                    <a:pt x="25" y="35"/>
                    <a:pt x="25" y="35"/>
                  </a:cubicBezTo>
                  <a:cubicBezTo>
                    <a:pt x="0" y="35"/>
                    <a:pt x="0" y="35"/>
                    <a:pt x="0" y="35"/>
                  </a:cubicBezTo>
                  <a:cubicBezTo>
                    <a:pt x="7" y="59"/>
                    <a:pt x="7" y="59"/>
                    <a:pt x="7" y="59"/>
                  </a:cubicBezTo>
                  <a:cubicBezTo>
                    <a:pt x="16" y="86"/>
                    <a:pt x="23" y="115"/>
                    <a:pt x="28" y="143"/>
                  </a:cubicBezTo>
                  <a:cubicBezTo>
                    <a:pt x="32" y="172"/>
                    <a:pt x="34" y="202"/>
                    <a:pt x="34" y="230"/>
                  </a:cubicBezTo>
                  <a:cubicBezTo>
                    <a:pt x="34" y="256"/>
                    <a:pt x="34" y="256"/>
                    <a:pt x="34" y="256"/>
                  </a:cubicBezTo>
                  <a:cubicBezTo>
                    <a:pt x="58" y="248"/>
                    <a:pt x="58" y="248"/>
                    <a:pt x="58" y="248"/>
                  </a:cubicBezTo>
                  <a:cubicBezTo>
                    <a:pt x="86" y="239"/>
                    <a:pt x="114" y="232"/>
                    <a:pt x="143" y="227"/>
                  </a:cubicBezTo>
                  <a:cubicBezTo>
                    <a:pt x="171" y="223"/>
                    <a:pt x="200" y="221"/>
                    <a:pt x="229" y="221"/>
                  </a:cubicBezTo>
                  <a:cubicBezTo>
                    <a:pt x="229" y="221"/>
                    <a:pt x="229" y="221"/>
                    <a:pt x="229" y="221"/>
                  </a:cubicBezTo>
                  <a:cubicBezTo>
                    <a:pt x="229" y="125"/>
                    <a:pt x="229" y="125"/>
                    <a:pt x="229" y="125"/>
                  </a:cubicBezTo>
                  <a:cubicBezTo>
                    <a:pt x="228" y="121"/>
                    <a:pt x="227" y="116"/>
                    <a:pt x="227" y="112"/>
                  </a:cubicBezTo>
                  <a:cubicBezTo>
                    <a:pt x="222" y="83"/>
                    <a:pt x="220" y="54"/>
                    <a:pt x="220" y="25"/>
                  </a:cubicBezTo>
                  <a:cubicBezTo>
                    <a:pt x="220" y="0"/>
                    <a:pt x="220" y="0"/>
                    <a:pt x="22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87" name="Freeform 47">
              <a:extLst>
                <a:ext uri="{FF2B5EF4-FFF2-40B4-BE49-F238E27FC236}">
                  <a16:creationId xmlns="" xmlns:a16="http://schemas.microsoft.com/office/drawing/2014/main" id="{2E6CE66C-449F-4A5A-919A-8052AE7B27F2}"/>
                </a:ext>
              </a:extLst>
            </p:cNvPr>
            <p:cNvSpPr>
              <a:spLocks/>
            </p:cNvSpPr>
            <p:nvPr userDrawn="1"/>
          </p:nvSpPr>
          <p:spPr bwMode="auto">
            <a:xfrm>
              <a:off x="2420" y="4087"/>
              <a:ext cx="234" cy="233"/>
            </a:xfrm>
            <a:custGeom>
              <a:avLst/>
              <a:gdLst>
                <a:gd name="T0" fmla="*/ 0 w 141"/>
                <a:gd name="T1" fmla="*/ 0 h 140"/>
                <a:gd name="T2" fmla="*/ 0 w 141"/>
                <a:gd name="T3" fmla="*/ 59 h 140"/>
                <a:gd name="T4" fmla="*/ 81 w 141"/>
                <a:gd name="T5" fmla="*/ 140 h 140"/>
                <a:gd name="T6" fmla="*/ 141 w 141"/>
                <a:gd name="T7" fmla="*/ 140 h 140"/>
                <a:gd name="T8" fmla="*/ 0 w 141"/>
                <a:gd name="T9" fmla="*/ 0 h 140"/>
              </a:gdLst>
              <a:ahLst/>
              <a:cxnLst>
                <a:cxn ang="0">
                  <a:pos x="T0" y="T1"/>
                </a:cxn>
                <a:cxn ang="0">
                  <a:pos x="T2" y="T3"/>
                </a:cxn>
                <a:cxn ang="0">
                  <a:pos x="T4" y="T5"/>
                </a:cxn>
                <a:cxn ang="0">
                  <a:pos x="T6" y="T7"/>
                </a:cxn>
                <a:cxn ang="0">
                  <a:pos x="T8" y="T9"/>
                </a:cxn>
              </a:cxnLst>
              <a:rect l="0" t="0" r="r" b="b"/>
              <a:pathLst>
                <a:path w="141" h="140">
                  <a:moveTo>
                    <a:pt x="0" y="0"/>
                  </a:moveTo>
                  <a:cubicBezTo>
                    <a:pt x="0" y="59"/>
                    <a:pt x="0" y="59"/>
                    <a:pt x="0" y="59"/>
                  </a:cubicBezTo>
                  <a:cubicBezTo>
                    <a:pt x="25" y="88"/>
                    <a:pt x="52" y="115"/>
                    <a:pt x="81" y="140"/>
                  </a:cubicBezTo>
                  <a:cubicBezTo>
                    <a:pt x="141" y="140"/>
                    <a:pt x="141" y="140"/>
                    <a:pt x="141" y="140"/>
                  </a:cubicBezTo>
                  <a:cubicBezTo>
                    <a:pt x="88" y="101"/>
                    <a:pt x="40" y="53"/>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88" name="Freeform 48">
              <a:extLst>
                <a:ext uri="{FF2B5EF4-FFF2-40B4-BE49-F238E27FC236}">
                  <a16:creationId xmlns="" xmlns:a16="http://schemas.microsoft.com/office/drawing/2014/main" id="{C43BD61B-5ABD-44D0-A405-586844DB243F}"/>
                </a:ext>
              </a:extLst>
            </p:cNvPr>
            <p:cNvSpPr>
              <a:spLocks/>
            </p:cNvSpPr>
            <p:nvPr userDrawn="1"/>
          </p:nvSpPr>
          <p:spPr bwMode="auto">
            <a:xfrm>
              <a:off x="2420" y="-2"/>
              <a:ext cx="222" cy="90"/>
            </a:xfrm>
            <a:custGeom>
              <a:avLst/>
              <a:gdLst>
                <a:gd name="T0" fmla="*/ 134 w 134"/>
                <a:gd name="T1" fmla="*/ 0 h 54"/>
                <a:gd name="T2" fmla="*/ 27 w 134"/>
                <a:gd name="T3" fmla="*/ 0 h 54"/>
                <a:gd name="T4" fmla="*/ 0 w 134"/>
                <a:gd name="T5" fmla="*/ 13 h 54"/>
                <a:gd name="T6" fmla="*/ 0 w 134"/>
                <a:gd name="T7" fmla="*/ 54 h 54"/>
                <a:gd name="T8" fmla="*/ 134 w 134"/>
                <a:gd name="T9" fmla="*/ 0 h 54"/>
              </a:gdLst>
              <a:ahLst/>
              <a:cxnLst>
                <a:cxn ang="0">
                  <a:pos x="T0" y="T1"/>
                </a:cxn>
                <a:cxn ang="0">
                  <a:pos x="T2" y="T3"/>
                </a:cxn>
                <a:cxn ang="0">
                  <a:pos x="T4" y="T5"/>
                </a:cxn>
                <a:cxn ang="0">
                  <a:pos x="T6" y="T7"/>
                </a:cxn>
                <a:cxn ang="0">
                  <a:pos x="T8" y="T9"/>
                </a:cxn>
              </a:cxnLst>
              <a:rect l="0" t="0" r="r" b="b"/>
              <a:pathLst>
                <a:path w="134" h="54">
                  <a:moveTo>
                    <a:pt x="134" y="0"/>
                  </a:moveTo>
                  <a:cubicBezTo>
                    <a:pt x="27" y="0"/>
                    <a:pt x="27" y="0"/>
                    <a:pt x="27" y="0"/>
                  </a:cubicBezTo>
                  <a:cubicBezTo>
                    <a:pt x="18" y="4"/>
                    <a:pt x="9" y="8"/>
                    <a:pt x="0" y="13"/>
                  </a:cubicBezTo>
                  <a:cubicBezTo>
                    <a:pt x="0" y="54"/>
                    <a:pt x="0" y="54"/>
                    <a:pt x="0" y="54"/>
                  </a:cubicBezTo>
                  <a:cubicBezTo>
                    <a:pt x="43" y="32"/>
                    <a:pt x="88" y="14"/>
                    <a:pt x="13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89" name="Freeform 49">
              <a:extLst>
                <a:ext uri="{FF2B5EF4-FFF2-40B4-BE49-F238E27FC236}">
                  <a16:creationId xmlns="" xmlns:a16="http://schemas.microsoft.com/office/drawing/2014/main" id="{957B4F7C-EA2B-4D8B-BB09-0DB4FDD1EB35}"/>
                </a:ext>
              </a:extLst>
            </p:cNvPr>
            <p:cNvSpPr>
              <a:spLocks/>
            </p:cNvSpPr>
            <p:nvPr userDrawn="1"/>
          </p:nvSpPr>
          <p:spPr bwMode="auto">
            <a:xfrm>
              <a:off x="2420" y="3859"/>
              <a:ext cx="462" cy="461"/>
            </a:xfrm>
            <a:custGeom>
              <a:avLst/>
              <a:gdLst>
                <a:gd name="T0" fmla="*/ 0 w 279"/>
                <a:gd name="T1" fmla="*/ 0 h 277"/>
                <a:gd name="T2" fmla="*/ 0 w 279"/>
                <a:gd name="T3" fmla="*/ 74 h 277"/>
                <a:gd name="T4" fmla="*/ 168 w 279"/>
                <a:gd name="T5" fmla="*/ 252 h 277"/>
                <a:gd name="T6" fmla="*/ 205 w 279"/>
                <a:gd name="T7" fmla="*/ 277 h 277"/>
                <a:gd name="T8" fmla="*/ 279 w 279"/>
                <a:gd name="T9" fmla="*/ 277 h 277"/>
                <a:gd name="T10" fmla="*/ 189 w 279"/>
                <a:gd name="T11" fmla="*/ 222 h 277"/>
                <a:gd name="T12" fmla="*/ 0 w 279"/>
                <a:gd name="T13" fmla="*/ 0 h 277"/>
              </a:gdLst>
              <a:ahLst/>
              <a:cxnLst>
                <a:cxn ang="0">
                  <a:pos x="T0" y="T1"/>
                </a:cxn>
                <a:cxn ang="0">
                  <a:pos x="T2" y="T3"/>
                </a:cxn>
                <a:cxn ang="0">
                  <a:pos x="T4" y="T5"/>
                </a:cxn>
                <a:cxn ang="0">
                  <a:pos x="T6" y="T7"/>
                </a:cxn>
                <a:cxn ang="0">
                  <a:pos x="T8" y="T9"/>
                </a:cxn>
                <a:cxn ang="0">
                  <a:pos x="T10" y="T11"/>
                </a:cxn>
                <a:cxn ang="0">
                  <a:pos x="T12" y="T13"/>
                </a:cxn>
              </a:cxnLst>
              <a:rect l="0" t="0" r="r" b="b"/>
              <a:pathLst>
                <a:path w="279" h="277">
                  <a:moveTo>
                    <a:pt x="0" y="0"/>
                  </a:moveTo>
                  <a:cubicBezTo>
                    <a:pt x="0" y="74"/>
                    <a:pt x="0" y="74"/>
                    <a:pt x="0" y="74"/>
                  </a:cubicBezTo>
                  <a:cubicBezTo>
                    <a:pt x="43" y="142"/>
                    <a:pt x="100" y="202"/>
                    <a:pt x="168" y="252"/>
                  </a:cubicBezTo>
                  <a:cubicBezTo>
                    <a:pt x="180" y="261"/>
                    <a:pt x="192" y="269"/>
                    <a:pt x="205" y="277"/>
                  </a:cubicBezTo>
                  <a:cubicBezTo>
                    <a:pt x="279" y="277"/>
                    <a:pt x="279" y="277"/>
                    <a:pt x="279" y="277"/>
                  </a:cubicBezTo>
                  <a:cubicBezTo>
                    <a:pt x="248" y="261"/>
                    <a:pt x="218" y="243"/>
                    <a:pt x="189" y="222"/>
                  </a:cubicBezTo>
                  <a:cubicBezTo>
                    <a:pt x="108" y="163"/>
                    <a:pt x="44" y="87"/>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90" name="Freeform 50">
              <a:extLst>
                <a:ext uri="{FF2B5EF4-FFF2-40B4-BE49-F238E27FC236}">
                  <a16:creationId xmlns="" xmlns:a16="http://schemas.microsoft.com/office/drawing/2014/main" id="{13CE2D8F-60B1-46CE-B298-DDF82FAC255F}"/>
                </a:ext>
              </a:extLst>
            </p:cNvPr>
            <p:cNvSpPr>
              <a:spLocks/>
            </p:cNvSpPr>
            <p:nvPr userDrawn="1"/>
          </p:nvSpPr>
          <p:spPr bwMode="auto">
            <a:xfrm>
              <a:off x="2420" y="4272"/>
              <a:ext cx="46" cy="48"/>
            </a:xfrm>
            <a:custGeom>
              <a:avLst/>
              <a:gdLst>
                <a:gd name="T0" fmla="*/ 0 w 28"/>
                <a:gd name="T1" fmla="*/ 0 h 29"/>
                <a:gd name="T2" fmla="*/ 0 w 28"/>
                <a:gd name="T3" fmla="*/ 29 h 29"/>
                <a:gd name="T4" fmla="*/ 28 w 28"/>
                <a:gd name="T5" fmla="*/ 29 h 29"/>
                <a:gd name="T6" fmla="*/ 0 w 28"/>
                <a:gd name="T7" fmla="*/ 0 h 29"/>
              </a:gdLst>
              <a:ahLst/>
              <a:cxnLst>
                <a:cxn ang="0">
                  <a:pos x="T0" y="T1"/>
                </a:cxn>
                <a:cxn ang="0">
                  <a:pos x="T2" y="T3"/>
                </a:cxn>
                <a:cxn ang="0">
                  <a:pos x="T4" y="T5"/>
                </a:cxn>
                <a:cxn ang="0">
                  <a:pos x="T6" y="T7"/>
                </a:cxn>
              </a:cxnLst>
              <a:rect l="0" t="0" r="r" b="b"/>
              <a:pathLst>
                <a:path w="28" h="29">
                  <a:moveTo>
                    <a:pt x="0" y="0"/>
                  </a:moveTo>
                  <a:cubicBezTo>
                    <a:pt x="0" y="29"/>
                    <a:pt x="0" y="29"/>
                    <a:pt x="0" y="29"/>
                  </a:cubicBezTo>
                  <a:cubicBezTo>
                    <a:pt x="28" y="29"/>
                    <a:pt x="28" y="29"/>
                    <a:pt x="28" y="29"/>
                  </a:cubicBezTo>
                  <a:cubicBezTo>
                    <a:pt x="18" y="20"/>
                    <a:pt x="9" y="10"/>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91" name="Freeform 51">
              <a:extLst>
                <a:ext uri="{FF2B5EF4-FFF2-40B4-BE49-F238E27FC236}">
                  <a16:creationId xmlns="" xmlns:a16="http://schemas.microsoft.com/office/drawing/2014/main" id="{0FC2F9BB-0209-4A36-B72B-B353438EDBC9}"/>
                </a:ext>
              </a:extLst>
            </p:cNvPr>
            <p:cNvSpPr>
              <a:spLocks/>
            </p:cNvSpPr>
            <p:nvPr userDrawn="1"/>
          </p:nvSpPr>
          <p:spPr bwMode="auto">
            <a:xfrm>
              <a:off x="2420" y="2"/>
              <a:ext cx="920" cy="223"/>
            </a:xfrm>
            <a:custGeom>
              <a:avLst/>
              <a:gdLst>
                <a:gd name="T0" fmla="*/ 351 w 555"/>
                <a:gd name="T1" fmla="*/ 0 h 134"/>
                <a:gd name="T2" fmla="*/ 237 w 555"/>
                <a:gd name="T3" fmla="*/ 9 h 134"/>
                <a:gd name="T4" fmla="*/ 0 w 555"/>
                <a:gd name="T5" fmla="*/ 91 h 134"/>
                <a:gd name="T6" fmla="*/ 0 w 555"/>
                <a:gd name="T7" fmla="*/ 134 h 134"/>
                <a:gd name="T8" fmla="*/ 243 w 555"/>
                <a:gd name="T9" fmla="*/ 45 h 134"/>
                <a:gd name="T10" fmla="*/ 349 w 555"/>
                <a:gd name="T11" fmla="*/ 37 h 134"/>
                <a:gd name="T12" fmla="*/ 555 w 555"/>
                <a:gd name="T13" fmla="*/ 69 h 134"/>
                <a:gd name="T14" fmla="*/ 555 w 555"/>
                <a:gd name="T15" fmla="*/ 30 h 134"/>
                <a:gd name="T16" fmla="*/ 351 w 555"/>
                <a:gd name="T17" fmla="*/ 0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5" h="134">
                  <a:moveTo>
                    <a:pt x="351" y="0"/>
                  </a:moveTo>
                  <a:cubicBezTo>
                    <a:pt x="313" y="0"/>
                    <a:pt x="275" y="3"/>
                    <a:pt x="237" y="9"/>
                  </a:cubicBezTo>
                  <a:cubicBezTo>
                    <a:pt x="153" y="22"/>
                    <a:pt x="73" y="50"/>
                    <a:pt x="0" y="91"/>
                  </a:cubicBezTo>
                  <a:cubicBezTo>
                    <a:pt x="0" y="134"/>
                    <a:pt x="0" y="134"/>
                    <a:pt x="0" y="134"/>
                  </a:cubicBezTo>
                  <a:cubicBezTo>
                    <a:pt x="73" y="90"/>
                    <a:pt x="155" y="59"/>
                    <a:pt x="243" y="45"/>
                  </a:cubicBezTo>
                  <a:cubicBezTo>
                    <a:pt x="279" y="40"/>
                    <a:pt x="314" y="37"/>
                    <a:pt x="349" y="37"/>
                  </a:cubicBezTo>
                  <a:cubicBezTo>
                    <a:pt x="420" y="37"/>
                    <a:pt x="489" y="48"/>
                    <a:pt x="555" y="69"/>
                  </a:cubicBezTo>
                  <a:cubicBezTo>
                    <a:pt x="555" y="30"/>
                    <a:pt x="555" y="30"/>
                    <a:pt x="555" y="30"/>
                  </a:cubicBezTo>
                  <a:cubicBezTo>
                    <a:pt x="489" y="10"/>
                    <a:pt x="420" y="0"/>
                    <a:pt x="35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92" name="Freeform 52">
              <a:extLst>
                <a:ext uri="{FF2B5EF4-FFF2-40B4-BE49-F238E27FC236}">
                  <a16:creationId xmlns="" xmlns:a16="http://schemas.microsoft.com/office/drawing/2014/main" id="{AA67FC6D-19DB-4584-8C6A-92491926734F}"/>
                </a:ext>
              </a:extLst>
            </p:cNvPr>
            <p:cNvSpPr>
              <a:spLocks/>
            </p:cNvSpPr>
            <p:nvPr userDrawn="1"/>
          </p:nvSpPr>
          <p:spPr bwMode="auto">
            <a:xfrm>
              <a:off x="3118" y="2255"/>
              <a:ext cx="106" cy="108"/>
            </a:xfrm>
            <a:custGeom>
              <a:avLst/>
              <a:gdLst>
                <a:gd name="T0" fmla="*/ 55 w 64"/>
                <a:gd name="T1" fmla="*/ 0 h 65"/>
                <a:gd name="T2" fmla="*/ 37 w 64"/>
                <a:gd name="T3" fmla="*/ 3 h 65"/>
                <a:gd name="T4" fmla="*/ 28 w 64"/>
                <a:gd name="T5" fmla="*/ 5 h 65"/>
                <a:gd name="T6" fmla="*/ 18 w 64"/>
                <a:gd name="T7" fmla="*/ 6 h 65"/>
                <a:gd name="T8" fmla="*/ 0 w 64"/>
                <a:gd name="T9" fmla="*/ 9 h 65"/>
                <a:gd name="T10" fmla="*/ 3 w 64"/>
                <a:gd name="T11" fmla="*/ 27 h 65"/>
                <a:gd name="T12" fmla="*/ 5 w 64"/>
                <a:gd name="T13" fmla="*/ 37 h 65"/>
                <a:gd name="T14" fmla="*/ 6 w 64"/>
                <a:gd name="T15" fmla="*/ 46 h 65"/>
                <a:gd name="T16" fmla="*/ 9 w 64"/>
                <a:gd name="T17" fmla="*/ 65 h 65"/>
                <a:gd name="T18" fmla="*/ 27 w 64"/>
                <a:gd name="T19" fmla="*/ 62 h 65"/>
                <a:gd name="T20" fmla="*/ 36 w 64"/>
                <a:gd name="T21" fmla="*/ 60 h 65"/>
                <a:gd name="T22" fmla="*/ 36 w 64"/>
                <a:gd name="T23" fmla="*/ 60 h 65"/>
                <a:gd name="T24" fmla="*/ 46 w 64"/>
                <a:gd name="T25" fmla="*/ 59 h 65"/>
                <a:gd name="T26" fmla="*/ 64 w 64"/>
                <a:gd name="T27" fmla="*/ 56 h 65"/>
                <a:gd name="T28" fmla="*/ 61 w 64"/>
                <a:gd name="T29" fmla="*/ 38 h 65"/>
                <a:gd name="T30" fmla="*/ 59 w 64"/>
                <a:gd name="T31" fmla="*/ 28 h 65"/>
                <a:gd name="T32" fmla="*/ 58 w 64"/>
                <a:gd name="T33" fmla="*/ 19 h 65"/>
                <a:gd name="T34" fmla="*/ 55 w 64"/>
                <a:gd name="T35"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5">
                  <a:moveTo>
                    <a:pt x="55" y="0"/>
                  </a:moveTo>
                  <a:cubicBezTo>
                    <a:pt x="37" y="3"/>
                    <a:pt x="37" y="3"/>
                    <a:pt x="37" y="3"/>
                  </a:cubicBezTo>
                  <a:cubicBezTo>
                    <a:pt x="34" y="4"/>
                    <a:pt x="31" y="4"/>
                    <a:pt x="28" y="5"/>
                  </a:cubicBezTo>
                  <a:cubicBezTo>
                    <a:pt x="25" y="5"/>
                    <a:pt x="21" y="6"/>
                    <a:pt x="18" y="6"/>
                  </a:cubicBezTo>
                  <a:cubicBezTo>
                    <a:pt x="0" y="9"/>
                    <a:pt x="0" y="9"/>
                    <a:pt x="0" y="9"/>
                  </a:cubicBezTo>
                  <a:cubicBezTo>
                    <a:pt x="3" y="27"/>
                    <a:pt x="3" y="27"/>
                    <a:pt x="3" y="27"/>
                  </a:cubicBezTo>
                  <a:cubicBezTo>
                    <a:pt x="4" y="30"/>
                    <a:pt x="4" y="34"/>
                    <a:pt x="5" y="37"/>
                  </a:cubicBezTo>
                  <a:cubicBezTo>
                    <a:pt x="5" y="40"/>
                    <a:pt x="6" y="43"/>
                    <a:pt x="6" y="46"/>
                  </a:cubicBezTo>
                  <a:cubicBezTo>
                    <a:pt x="9" y="65"/>
                    <a:pt x="9" y="65"/>
                    <a:pt x="9" y="65"/>
                  </a:cubicBezTo>
                  <a:cubicBezTo>
                    <a:pt x="27" y="62"/>
                    <a:pt x="27" y="62"/>
                    <a:pt x="27" y="62"/>
                  </a:cubicBezTo>
                  <a:cubicBezTo>
                    <a:pt x="30" y="61"/>
                    <a:pt x="33" y="61"/>
                    <a:pt x="36" y="60"/>
                  </a:cubicBezTo>
                  <a:cubicBezTo>
                    <a:pt x="36" y="60"/>
                    <a:pt x="36" y="60"/>
                    <a:pt x="36" y="60"/>
                  </a:cubicBezTo>
                  <a:cubicBezTo>
                    <a:pt x="40" y="60"/>
                    <a:pt x="43" y="59"/>
                    <a:pt x="46" y="59"/>
                  </a:cubicBezTo>
                  <a:cubicBezTo>
                    <a:pt x="64" y="56"/>
                    <a:pt x="64" y="56"/>
                    <a:pt x="64" y="56"/>
                  </a:cubicBezTo>
                  <a:cubicBezTo>
                    <a:pt x="61" y="38"/>
                    <a:pt x="61" y="38"/>
                    <a:pt x="61" y="38"/>
                  </a:cubicBezTo>
                  <a:cubicBezTo>
                    <a:pt x="60" y="34"/>
                    <a:pt x="60" y="31"/>
                    <a:pt x="59" y="28"/>
                  </a:cubicBezTo>
                  <a:cubicBezTo>
                    <a:pt x="59" y="25"/>
                    <a:pt x="58" y="22"/>
                    <a:pt x="58" y="19"/>
                  </a:cubicBezTo>
                  <a:cubicBezTo>
                    <a:pt x="55" y="0"/>
                    <a:pt x="55" y="0"/>
                    <a:pt x="5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93" name="Freeform 53">
              <a:extLst>
                <a:ext uri="{FF2B5EF4-FFF2-40B4-BE49-F238E27FC236}">
                  <a16:creationId xmlns="" xmlns:a16="http://schemas.microsoft.com/office/drawing/2014/main" id="{3120B5FC-E206-4B87-B2B7-5D3FA20DF175}"/>
                </a:ext>
              </a:extLst>
            </p:cNvPr>
            <p:cNvSpPr>
              <a:spLocks/>
            </p:cNvSpPr>
            <p:nvPr userDrawn="1"/>
          </p:nvSpPr>
          <p:spPr bwMode="auto">
            <a:xfrm>
              <a:off x="2690" y="2769"/>
              <a:ext cx="650" cy="1228"/>
            </a:xfrm>
            <a:custGeom>
              <a:avLst/>
              <a:gdLst>
                <a:gd name="T0" fmla="*/ 391 w 392"/>
                <a:gd name="T1" fmla="*/ 0 h 739"/>
                <a:gd name="T2" fmla="*/ 334 w 392"/>
                <a:gd name="T3" fmla="*/ 4 h 739"/>
                <a:gd name="T4" fmla="*/ 31 w 392"/>
                <a:gd name="T5" fmla="*/ 427 h 739"/>
                <a:gd name="T6" fmla="*/ 177 w 392"/>
                <a:gd name="T7" fmla="*/ 668 h 739"/>
                <a:gd name="T8" fmla="*/ 390 w 392"/>
                <a:gd name="T9" fmla="*/ 739 h 739"/>
                <a:gd name="T10" fmla="*/ 392 w 392"/>
                <a:gd name="T11" fmla="*/ 739 h 739"/>
                <a:gd name="T12" fmla="*/ 392 w 392"/>
                <a:gd name="T13" fmla="*/ 702 h 739"/>
                <a:gd name="T14" fmla="*/ 390 w 392"/>
                <a:gd name="T15" fmla="*/ 702 h 739"/>
                <a:gd name="T16" fmla="*/ 198 w 392"/>
                <a:gd name="T17" fmla="*/ 638 h 739"/>
                <a:gd name="T18" fmla="*/ 67 w 392"/>
                <a:gd name="T19" fmla="*/ 421 h 739"/>
                <a:gd name="T20" fmla="*/ 340 w 392"/>
                <a:gd name="T21" fmla="*/ 41 h 739"/>
                <a:gd name="T22" fmla="*/ 391 w 392"/>
                <a:gd name="T23" fmla="*/ 36 h 739"/>
                <a:gd name="T24" fmla="*/ 392 w 392"/>
                <a:gd name="T25" fmla="*/ 36 h 739"/>
                <a:gd name="T26" fmla="*/ 392 w 392"/>
                <a:gd name="T27" fmla="*/ 0 h 739"/>
                <a:gd name="T28" fmla="*/ 391 w 392"/>
                <a:gd name="T29" fmla="*/ 0 h 7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92" h="739">
                  <a:moveTo>
                    <a:pt x="391" y="0"/>
                  </a:moveTo>
                  <a:cubicBezTo>
                    <a:pt x="372" y="0"/>
                    <a:pt x="353" y="1"/>
                    <a:pt x="334" y="4"/>
                  </a:cubicBezTo>
                  <a:cubicBezTo>
                    <a:pt x="136" y="36"/>
                    <a:pt x="0" y="226"/>
                    <a:pt x="31" y="427"/>
                  </a:cubicBezTo>
                  <a:cubicBezTo>
                    <a:pt x="46" y="524"/>
                    <a:pt x="98" y="610"/>
                    <a:pt x="177" y="668"/>
                  </a:cubicBezTo>
                  <a:cubicBezTo>
                    <a:pt x="240" y="714"/>
                    <a:pt x="314" y="739"/>
                    <a:pt x="390" y="739"/>
                  </a:cubicBezTo>
                  <a:cubicBezTo>
                    <a:pt x="391" y="739"/>
                    <a:pt x="391" y="739"/>
                    <a:pt x="392" y="739"/>
                  </a:cubicBezTo>
                  <a:cubicBezTo>
                    <a:pt x="392" y="702"/>
                    <a:pt x="392" y="702"/>
                    <a:pt x="392" y="702"/>
                  </a:cubicBezTo>
                  <a:cubicBezTo>
                    <a:pt x="391" y="702"/>
                    <a:pt x="391" y="702"/>
                    <a:pt x="390" y="702"/>
                  </a:cubicBezTo>
                  <a:cubicBezTo>
                    <a:pt x="321" y="702"/>
                    <a:pt x="255" y="680"/>
                    <a:pt x="198" y="638"/>
                  </a:cubicBezTo>
                  <a:cubicBezTo>
                    <a:pt x="127" y="586"/>
                    <a:pt x="80" y="509"/>
                    <a:pt x="67" y="421"/>
                  </a:cubicBezTo>
                  <a:cubicBezTo>
                    <a:pt x="38" y="240"/>
                    <a:pt x="161" y="69"/>
                    <a:pt x="340" y="41"/>
                  </a:cubicBezTo>
                  <a:cubicBezTo>
                    <a:pt x="357" y="38"/>
                    <a:pt x="374" y="36"/>
                    <a:pt x="391" y="36"/>
                  </a:cubicBezTo>
                  <a:cubicBezTo>
                    <a:pt x="392" y="36"/>
                    <a:pt x="392" y="36"/>
                    <a:pt x="392" y="36"/>
                  </a:cubicBezTo>
                  <a:cubicBezTo>
                    <a:pt x="392" y="0"/>
                    <a:pt x="392" y="0"/>
                    <a:pt x="392" y="0"/>
                  </a:cubicBezTo>
                  <a:cubicBezTo>
                    <a:pt x="392" y="0"/>
                    <a:pt x="391" y="0"/>
                    <a:pt x="39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94" name="Freeform 54">
              <a:extLst>
                <a:ext uri="{FF2B5EF4-FFF2-40B4-BE49-F238E27FC236}">
                  <a16:creationId xmlns="" xmlns:a16="http://schemas.microsoft.com/office/drawing/2014/main" id="{54FC8BDF-6B3B-4787-99C2-52F051F01154}"/>
                </a:ext>
              </a:extLst>
            </p:cNvPr>
            <p:cNvSpPr>
              <a:spLocks/>
            </p:cNvSpPr>
            <p:nvPr userDrawn="1"/>
          </p:nvSpPr>
          <p:spPr bwMode="auto">
            <a:xfrm>
              <a:off x="2420" y="612"/>
              <a:ext cx="920" cy="1235"/>
            </a:xfrm>
            <a:custGeom>
              <a:avLst/>
              <a:gdLst>
                <a:gd name="T0" fmla="*/ 352 w 555"/>
                <a:gd name="T1" fmla="*/ 0 h 743"/>
                <a:gd name="T2" fmla="*/ 295 w 555"/>
                <a:gd name="T3" fmla="*/ 5 h 743"/>
                <a:gd name="T4" fmla="*/ 57 w 555"/>
                <a:gd name="T5" fmla="*/ 153 h 743"/>
                <a:gd name="T6" fmla="*/ 2 w 555"/>
                <a:gd name="T7" fmla="*/ 267 h 743"/>
                <a:gd name="T8" fmla="*/ 2 w 555"/>
                <a:gd name="T9" fmla="*/ 476 h 743"/>
                <a:gd name="T10" fmla="*/ 137 w 555"/>
                <a:gd name="T11" fmla="*/ 672 h 743"/>
                <a:gd name="T12" fmla="*/ 351 w 555"/>
                <a:gd name="T13" fmla="*/ 743 h 743"/>
                <a:gd name="T14" fmla="*/ 408 w 555"/>
                <a:gd name="T15" fmla="*/ 739 h 743"/>
                <a:gd name="T16" fmla="*/ 555 w 555"/>
                <a:gd name="T17" fmla="*/ 680 h 743"/>
                <a:gd name="T18" fmla="*/ 555 w 555"/>
                <a:gd name="T19" fmla="*/ 634 h 743"/>
                <a:gd name="T20" fmla="*/ 403 w 555"/>
                <a:gd name="T21" fmla="*/ 702 h 743"/>
                <a:gd name="T22" fmla="*/ 351 w 555"/>
                <a:gd name="T23" fmla="*/ 706 h 743"/>
                <a:gd name="T24" fmla="*/ 159 w 555"/>
                <a:gd name="T25" fmla="*/ 642 h 743"/>
                <a:gd name="T26" fmla="*/ 28 w 555"/>
                <a:gd name="T27" fmla="*/ 424 h 743"/>
                <a:gd name="T28" fmla="*/ 300 w 555"/>
                <a:gd name="T29" fmla="*/ 41 h 743"/>
                <a:gd name="T30" fmla="*/ 352 w 555"/>
                <a:gd name="T31" fmla="*/ 37 h 743"/>
                <a:gd name="T32" fmla="*/ 555 w 555"/>
                <a:gd name="T33" fmla="*/ 110 h 743"/>
                <a:gd name="T34" fmla="*/ 555 w 555"/>
                <a:gd name="T35" fmla="*/ 64 h 743"/>
                <a:gd name="T36" fmla="*/ 352 w 555"/>
                <a:gd name="T37" fmla="*/ 0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55" h="743">
                  <a:moveTo>
                    <a:pt x="352" y="0"/>
                  </a:moveTo>
                  <a:cubicBezTo>
                    <a:pt x="333" y="0"/>
                    <a:pt x="314" y="2"/>
                    <a:pt x="295" y="5"/>
                  </a:cubicBezTo>
                  <a:cubicBezTo>
                    <a:pt x="199" y="20"/>
                    <a:pt x="115" y="73"/>
                    <a:pt x="57" y="153"/>
                  </a:cubicBezTo>
                  <a:cubicBezTo>
                    <a:pt x="32" y="188"/>
                    <a:pt x="14" y="227"/>
                    <a:pt x="2" y="267"/>
                  </a:cubicBezTo>
                  <a:cubicBezTo>
                    <a:pt x="2" y="476"/>
                    <a:pt x="2" y="476"/>
                    <a:pt x="2" y="476"/>
                  </a:cubicBezTo>
                  <a:cubicBezTo>
                    <a:pt x="25" y="555"/>
                    <a:pt x="72" y="623"/>
                    <a:pt x="137" y="672"/>
                  </a:cubicBezTo>
                  <a:cubicBezTo>
                    <a:pt x="200" y="719"/>
                    <a:pt x="275" y="743"/>
                    <a:pt x="351" y="743"/>
                  </a:cubicBezTo>
                  <a:cubicBezTo>
                    <a:pt x="370" y="743"/>
                    <a:pt x="389" y="742"/>
                    <a:pt x="408" y="739"/>
                  </a:cubicBezTo>
                  <a:cubicBezTo>
                    <a:pt x="462" y="730"/>
                    <a:pt x="511" y="710"/>
                    <a:pt x="555" y="680"/>
                  </a:cubicBezTo>
                  <a:cubicBezTo>
                    <a:pt x="555" y="634"/>
                    <a:pt x="555" y="634"/>
                    <a:pt x="555" y="634"/>
                  </a:cubicBezTo>
                  <a:cubicBezTo>
                    <a:pt x="511" y="670"/>
                    <a:pt x="459" y="693"/>
                    <a:pt x="403" y="702"/>
                  </a:cubicBezTo>
                  <a:cubicBezTo>
                    <a:pt x="385" y="705"/>
                    <a:pt x="368" y="706"/>
                    <a:pt x="351" y="706"/>
                  </a:cubicBezTo>
                  <a:cubicBezTo>
                    <a:pt x="282" y="706"/>
                    <a:pt x="215" y="684"/>
                    <a:pt x="159" y="642"/>
                  </a:cubicBezTo>
                  <a:cubicBezTo>
                    <a:pt x="88" y="590"/>
                    <a:pt x="41" y="512"/>
                    <a:pt x="28" y="424"/>
                  </a:cubicBezTo>
                  <a:cubicBezTo>
                    <a:pt x="0" y="242"/>
                    <a:pt x="122" y="70"/>
                    <a:pt x="300" y="41"/>
                  </a:cubicBezTo>
                  <a:cubicBezTo>
                    <a:pt x="318" y="39"/>
                    <a:pt x="335" y="37"/>
                    <a:pt x="352" y="37"/>
                  </a:cubicBezTo>
                  <a:cubicBezTo>
                    <a:pt x="427" y="37"/>
                    <a:pt x="498" y="64"/>
                    <a:pt x="555" y="110"/>
                  </a:cubicBezTo>
                  <a:cubicBezTo>
                    <a:pt x="555" y="64"/>
                    <a:pt x="555" y="64"/>
                    <a:pt x="555" y="64"/>
                  </a:cubicBezTo>
                  <a:cubicBezTo>
                    <a:pt x="496" y="24"/>
                    <a:pt x="426" y="0"/>
                    <a:pt x="35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95" name="Freeform 55">
              <a:extLst>
                <a:ext uri="{FF2B5EF4-FFF2-40B4-BE49-F238E27FC236}">
                  <a16:creationId xmlns="" xmlns:a16="http://schemas.microsoft.com/office/drawing/2014/main" id="{B6BD8EF3-B753-4EA2-B6B5-2F83FE24959F}"/>
                </a:ext>
              </a:extLst>
            </p:cNvPr>
            <p:cNvSpPr>
              <a:spLocks/>
            </p:cNvSpPr>
            <p:nvPr userDrawn="1"/>
          </p:nvSpPr>
          <p:spPr bwMode="auto">
            <a:xfrm>
              <a:off x="2420" y="489"/>
              <a:ext cx="920" cy="409"/>
            </a:xfrm>
            <a:custGeom>
              <a:avLst/>
              <a:gdLst>
                <a:gd name="T0" fmla="*/ 350 w 555"/>
                <a:gd name="T1" fmla="*/ 0 h 246"/>
                <a:gd name="T2" fmla="*/ 282 w 555"/>
                <a:gd name="T3" fmla="*/ 6 h 246"/>
                <a:gd name="T4" fmla="*/ 0 w 555"/>
                <a:gd name="T5" fmla="*/ 179 h 246"/>
                <a:gd name="T6" fmla="*/ 0 w 555"/>
                <a:gd name="T7" fmla="*/ 246 h 246"/>
                <a:gd name="T8" fmla="*/ 26 w 555"/>
                <a:gd name="T9" fmla="*/ 205 h 246"/>
                <a:gd name="T10" fmla="*/ 287 w 555"/>
                <a:gd name="T11" fmla="*/ 42 h 246"/>
                <a:gd name="T12" fmla="*/ 350 w 555"/>
                <a:gd name="T13" fmla="*/ 37 h 246"/>
                <a:gd name="T14" fmla="*/ 555 w 555"/>
                <a:gd name="T15" fmla="*/ 95 h 246"/>
                <a:gd name="T16" fmla="*/ 555 w 555"/>
                <a:gd name="T17" fmla="*/ 52 h 246"/>
                <a:gd name="T18" fmla="*/ 350 w 555"/>
                <a:gd name="T19" fmla="*/ 0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55" h="246">
                  <a:moveTo>
                    <a:pt x="350" y="0"/>
                  </a:moveTo>
                  <a:cubicBezTo>
                    <a:pt x="328" y="0"/>
                    <a:pt x="305" y="2"/>
                    <a:pt x="282" y="6"/>
                  </a:cubicBezTo>
                  <a:cubicBezTo>
                    <a:pt x="168" y="24"/>
                    <a:pt x="68" y="86"/>
                    <a:pt x="0" y="179"/>
                  </a:cubicBezTo>
                  <a:cubicBezTo>
                    <a:pt x="0" y="246"/>
                    <a:pt x="0" y="246"/>
                    <a:pt x="0" y="246"/>
                  </a:cubicBezTo>
                  <a:cubicBezTo>
                    <a:pt x="7" y="232"/>
                    <a:pt x="16" y="218"/>
                    <a:pt x="26" y="205"/>
                  </a:cubicBezTo>
                  <a:cubicBezTo>
                    <a:pt x="89" y="117"/>
                    <a:pt x="182" y="59"/>
                    <a:pt x="287" y="42"/>
                  </a:cubicBezTo>
                  <a:cubicBezTo>
                    <a:pt x="308" y="39"/>
                    <a:pt x="330" y="37"/>
                    <a:pt x="350" y="37"/>
                  </a:cubicBezTo>
                  <a:cubicBezTo>
                    <a:pt x="424" y="37"/>
                    <a:pt x="494" y="58"/>
                    <a:pt x="555" y="95"/>
                  </a:cubicBezTo>
                  <a:cubicBezTo>
                    <a:pt x="555" y="52"/>
                    <a:pt x="555" y="52"/>
                    <a:pt x="555" y="52"/>
                  </a:cubicBezTo>
                  <a:cubicBezTo>
                    <a:pt x="493" y="19"/>
                    <a:pt x="423" y="0"/>
                    <a:pt x="35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96" name="Freeform 56">
              <a:extLst>
                <a:ext uri="{FF2B5EF4-FFF2-40B4-BE49-F238E27FC236}">
                  <a16:creationId xmlns="" xmlns:a16="http://schemas.microsoft.com/office/drawing/2014/main" id="{664D2220-C918-40F4-AB86-032012284092}"/>
                </a:ext>
              </a:extLst>
            </p:cNvPr>
            <p:cNvSpPr>
              <a:spLocks/>
            </p:cNvSpPr>
            <p:nvPr userDrawn="1"/>
          </p:nvSpPr>
          <p:spPr bwMode="auto">
            <a:xfrm>
              <a:off x="2420" y="1560"/>
              <a:ext cx="920" cy="407"/>
            </a:xfrm>
            <a:custGeom>
              <a:avLst/>
              <a:gdLst>
                <a:gd name="T0" fmla="*/ 0 w 555"/>
                <a:gd name="T1" fmla="*/ 0 h 245"/>
                <a:gd name="T2" fmla="*/ 0 w 555"/>
                <a:gd name="T3" fmla="*/ 67 h 245"/>
                <a:gd name="T4" fmla="*/ 93 w 555"/>
                <a:gd name="T5" fmla="*/ 160 h 245"/>
                <a:gd name="T6" fmla="*/ 349 w 555"/>
                <a:gd name="T7" fmla="*/ 245 h 245"/>
                <a:gd name="T8" fmla="*/ 418 w 555"/>
                <a:gd name="T9" fmla="*/ 240 h 245"/>
                <a:gd name="T10" fmla="*/ 555 w 555"/>
                <a:gd name="T11" fmla="*/ 194 h 245"/>
                <a:gd name="T12" fmla="*/ 555 w 555"/>
                <a:gd name="T13" fmla="*/ 151 h 245"/>
                <a:gd name="T14" fmla="*/ 412 w 555"/>
                <a:gd name="T15" fmla="*/ 203 h 245"/>
                <a:gd name="T16" fmla="*/ 349 w 555"/>
                <a:gd name="T17" fmla="*/ 208 h 245"/>
                <a:gd name="T18" fmla="*/ 114 w 555"/>
                <a:gd name="T19" fmla="*/ 130 h 245"/>
                <a:gd name="T20" fmla="*/ 0 w 555"/>
                <a:gd name="T21" fmla="*/ 0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55" h="245">
                  <a:moveTo>
                    <a:pt x="0" y="0"/>
                  </a:moveTo>
                  <a:cubicBezTo>
                    <a:pt x="0" y="67"/>
                    <a:pt x="0" y="67"/>
                    <a:pt x="0" y="67"/>
                  </a:cubicBezTo>
                  <a:cubicBezTo>
                    <a:pt x="26" y="102"/>
                    <a:pt x="57" y="133"/>
                    <a:pt x="93" y="160"/>
                  </a:cubicBezTo>
                  <a:cubicBezTo>
                    <a:pt x="168" y="216"/>
                    <a:pt x="257" y="245"/>
                    <a:pt x="349" y="245"/>
                  </a:cubicBezTo>
                  <a:cubicBezTo>
                    <a:pt x="372" y="245"/>
                    <a:pt x="395" y="243"/>
                    <a:pt x="418" y="240"/>
                  </a:cubicBezTo>
                  <a:cubicBezTo>
                    <a:pt x="467" y="232"/>
                    <a:pt x="513" y="216"/>
                    <a:pt x="555" y="194"/>
                  </a:cubicBezTo>
                  <a:cubicBezTo>
                    <a:pt x="555" y="151"/>
                    <a:pt x="555" y="151"/>
                    <a:pt x="555" y="151"/>
                  </a:cubicBezTo>
                  <a:cubicBezTo>
                    <a:pt x="512" y="178"/>
                    <a:pt x="464" y="195"/>
                    <a:pt x="412" y="203"/>
                  </a:cubicBezTo>
                  <a:cubicBezTo>
                    <a:pt x="391" y="207"/>
                    <a:pt x="370" y="208"/>
                    <a:pt x="349" y="208"/>
                  </a:cubicBezTo>
                  <a:cubicBezTo>
                    <a:pt x="265" y="208"/>
                    <a:pt x="183" y="182"/>
                    <a:pt x="114" y="130"/>
                  </a:cubicBezTo>
                  <a:cubicBezTo>
                    <a:pt x="66" y="95"/>
                    <a:pt x="28" y="51"/>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97" name="Freeform 57">
              <a:extLst>
                <a:ext uri="{FF2B5EF4-FFF2-40B4-BE49-F238E27FC236}">
                  <a16:creationId xmlns="" xmlns:a16="http://schemas.microsoft.com/office/drawing/2014/main" id="{C2C340BE-95A0-459C-966E-9C9507F3EFCE}"/>
                </a:ext>
              </a:extLst>
            </p:cNvPr>
            <p:cNvSpPr>
              <a:spLocks noEditPoints="1"/>
            </p:cNvSpPr>
            <p:nvPr userDrawn="1"/>
          </p:nvSpPr>
          <p:spPr bwMode="auto">
            <a:xfrm>
              <a:off x="2614" y="858"/>
              <a:ext cx="726" cy="745"/>
            </a:xfrm>
            <a:custGeom>
              <a:avLst/>
              <a:gdLst>
                <a:gd name="T0" fmla="*/ 235 w 438"/>
                <a:gd name="T1" fmla="*/ 411 h 448"/>
                <a:gd name="T2" fmla="*/ 127 w 438"/>
                <a:gd name="T3" fmla="*/ 375 h 448"/>
                <a:gd name="T4" fmla="*/ 54 w 438"/>
                <a:gd name="T5" fmla="*/ 253 h 448"/>
                <a:gd name="T6" fmla="*/ 207 w 438"/>
                <a:gd name="T7" fmla="*/ 39 h 448"/>
                <a:gd name="T8" fmla="*/ 235 w 438"/>
                <a:gd name="T9" fmla="*/ 37 h 448"/>
                <a:gd name="T10" fmla="*/ 416 w 438"/>
                <a:gd name="T11" fmla="*/ 195 h 448"/>
                <a:gd name="T12" fmla="*/ 264 w 438"/>
                <a:gd name="T13" fmla="*/ 409 h 448"/>
                <a:gd name="T14" fmla="*/ 235 w 438"/>
                <a:gd name="T15" fmla="*/ 411 h 448"/>
                <a:gd name="T16" fmla="*/ 235 w 438"/>
                <a:gd name="T17" fmla="*/ 0 h 448"/>
                <a:gd name="T18" fmla="*/ 201 w 438"/>
                <a:gd name="T19" fmla="*/ 3 h 448"/>
                <a:gd name="T20" fmla="*/ 18 w 438"/>
                <a:gd name="T21" fmla="*/ 259 h 448"/>
                <a:gd name="T22" fmla="*/ 106 w 438"/>
                <a:gd name="T23" fmla="*/ 405 h 448"/>
                <a:gd name="T24" fmla="*/ 235 w 438"/>
                <a:gd name="T25" fmla="*/ 448 h 448"/>
                <a:gd name="T26" fmla="*/ 269 w 438"/>
                <a:gd name="T27" fmla="*/ 445 h 448"/>
                <a:gd name="T28" fmla="*/ 438 w 438"/>
                <a:gd name="T29" fmla="*/ 309 h 448"/>
                <a:gd name="T30" fmla="*/ 438 w 438"/>
                <a:gd name="T31" fmla="*/ 138 h 448"/>
                <a:gd name="T32" fmla="*/ 235 w 438"/>
                <a:gd name="T33" fmla="*/ 0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38" h="448">
                  <a:moveTo>
                    <a:pt x="235" y="411"/>
                  </a:moveTo>
                  <a:cubicBezTo>
                    <a:pt x="196" y="411"/>
                    <a:pt x="159" y="399"/>
                    <a:pt x="127" y="375"/>
                  </a:cubicBezTo>
                  <a:cubicBezTo>
                    <a:pt x="88" y="346"/>
                    <a:pt x="62" y="302"/>
                    <a:pt x="54" y="253"/>
                  </a:cubicBezTo>
                  <a:cubicBezTo>
                    <a:pt x="38" y="151"/>
                    <a:pt x="107" y="55"/>
                    <a:pt x="207" y="39"/>
                  </a:cubicBezTo>
                  <a:cubicBezTo>
                    <a:pt x="216" y="37"/>
                    <a:pt x="226" y="37"/>
                    <a:pt x="235" y="37"/>
                  </a:cubicBezTo>
                  <a:cubicBezTo>
                    <a:pt x="324" y="37"/>
                    <a:pt x="402" y="103"/>
                    <a:pt x="416" y="195"/>
                  </a:cubicBezTo>
                  <a:cubicBezTo>
                    <a:pt x="432" y="297"/>
                    <a:pt x="364" y="393"/>
                    <a:pt x="264" y="409"/>
                  </a:cubicBezTo>
                  <a:cubicBezTo>
                    <a:pt x="254" y="410"/>
                    <a:pt x="244" y="411"/>
                    <a:pt x="235" y="411"/>
                  </a:cubicBezTo>
                  <a:moveTo>
                    <a:pt x="235" y="0"/>
                  </a:moveTo>
                  <a:cubicBezTo>
                    <a:pt x="224" y="0"/>
                    <a:pt x="212" y="1"/>
                    <a:pt x="201" y="3"/>
                  </a:cubicBezTo>
                  <a:cubicBezTo>
                    <a:pt x="81" y="22"/>
                    <a:pt x="0" y="137"/>
                    <a:pt x="18" y="259"/>
                  </a:cubicBezTo>
                  <a:cubicBezTo>
                    <a:pt x="27" y="318"/>
                    <a:pt x="59" y="370"/>
                    <a:pt x="106" y="405"/>
                  </a:cubicBezTo>
                  <a:cubicBezTo>
                    <a:pt x="144" y="433"/>
                    <a:pt x="189" y="448"/>
                    <a:pt x="235" y="448"/>
                  </a:cubicBezTo>
                  <a:cubicBezTo>
                    <a:pt x="246" y="448"/>
                    <a:pt x="258" y="447"/>
                    <a:pt x="269" y="445"/>
                  </a:cubicBezTo>
                  <a:cubicBezTo>
                    <a:pt x="348" y="432"/>
                    <a:pt x="410" y="379"/>
                    <a:pt x="438" y="309"/>
                  </a:cubicBezTo>
                  <a:cubicBezTo>
                    <a:pt x="438" y="138"/>
                    <a:pt x="438" y="138"/>
                    <a:pt x="438" y="138"/>
                  </a:cubicBezTo>
                  <a:cubicBezTo>
                    <a:pt x="404" y="55"/>
                    <a:pt x="324" y="0"/>
                    <a:pt x="23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98" name="Freeform 58">
              <a:extLst>
                <a:ext uri="{FF2B5EF4-FFF2-40B4-BE49-F238E27FC236}">
                  <a16:creationId xmlns="" xmlns:a16="http://schemas.microsoft.com/office/drawing/2014/main" id="{042DCA9F-6AE4-4303-9D01-A7F9A9D51A01}"/>
                </a:ext>
              </a:extLst>
            </p:cNvPr>
            <p:cNvSpPr>
              <a:spLocks/>
            </p:cNvSpPr>
            <p:nvPr userDrawn="1"/>
          </p:nvSpPr>
          <p:spPr bwMode="auto">
            <a:xfrm>
              <a:off x="2501" y="737"/>
              <a:ext cx="839" cy="986"/>
            </a:xfrm>
            <a:custGeom>
              <a:avLst/>
              <a:gdLst>
                <a:gd name="T0" fmla="*/ 303 w 506"/>
                <a:gd name="T1" fmla="*/ 0 h 593"/>
                <a:gd name="T2" fmla="*/ 256 w 506"/>
                <a:gd name="T3" fmla="*/ 4 h 593"/>
                <a:gd name="T4" fmla="*/ 65 w 506"/>
                <a:gd name="T5" fmla="*/ 122 h 593"/>
                <a:gd name="T6" fmla="*/ 12 w 506"/>
                <a:gd name="T7" fmla="*/ 343 h 593"/>
                <a:gd name="T8" fmla="*/ 302 w 506"/>
                <a:gd name="T9" fmla="*/ 593 h 593"/>
                <a:gd name="T10" fmla="*/ 348 w 506"/>
                <a:gd name="T11" fmla="*/ 589 h 593"/>
                <a:gd name="T12" fmla="*/ 506 w 506"/>
                <a:gd name="T13" fmla="*/ 509 h 593"/>
                <a:gd name="T14" fmla="*/ 506 w 506"/>
                <a:gd name="T15" fmla="*/ 454 h 593"/>
                <a:gd name="T16" fmla="*/ 342 w 506"/>
                <a:gd name="T17" fmla="*/ 553 h 593"/>
                <a:gd name="T18" fmla="*/ 302 w 506"/>
                <a:gd name="T19" fmla="*/ 556 h 593"/>
                <a:gd name="T20" fmla="*/ 48 w 506"/>
                <a:gd name="T21" fmla="*/ 337 h 593"/>
                <a:gd name="T22" fmla="*/ 94 w 506"/>
                <a:gd name="T23" fmla="*/ 144 h 593"/>
                <a:gd name="T24" fmla="*/ 262 w 506"/>
                <a:gd name="T25" fmla="*/ 40 h 593"/>
                <a:gd name="T26" fmla="*/ 302 w 506"/>
                <a:gd name="T27" fmla="*/ 37 h 593"/>
                <a:gd name="T28" fmla="*/ 453 w 506"/>
                <a:gd name="T29" fmla="*/ 87 h 593"/>
                <a:gd name="T30" fmla="*/ 506 w 506"/>
                <a:gd name="T31" fmla="*/ 139 h 593"/>
                <a:gd name="T32" fmla="*/ 506 w 506"/>
                <a:gd name="T33" fmla="*/ 84 h 593"/>
                <a:gd name="T34" fmla="*/ 474 w 506"/>
                <a:gd name="T35" fmla="*/ 57 h 593"/>
                <a:gd name="T36" fmla="*/ 303 w 506"/>
                <a:gd name="T37"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06" h="593">
                  <a:moveTo>
                    <a:pt x="303" y="0"/>
                  </a:moveTo>
                  <a:cubicBezTo>
                    <a:pt x="287" y="0"/>
                    <a:pt x="272" y="1"/>
                    <a:pt x="256" y="4"/>
                  </a:cubicBezTo>
                  <a:cubicBezTo>
                    <a:pt x="179" y="16"/>
                    <a:pt x="111" y="58"/>
                    <a:pt x="65" y="122"/>
                  </a:cubicBezTo>
                  <a:cubicBezTo>
                    <a:pt x="19" y="186"/>
                    <a:pt x="0" y="265"/>
                    <a:pt x="12" y="343"/>
                  </a:cubicBezTo>
                  <a:cubicBezTo>
                    <a:pt x="35" y="488"/>
                    <a:pt x="160" y="593"/>
                    <a:pt x="302" y="593"/>
                  </a:cubicBezTo>
                  <a:cubicBezTo>
                    <a:pt x="317" y="593"/>
                    <a:pt x="332" y="591"/>
                    <a:pt x="348" y="589"/>
                  </a:cubicBezTo>
                  <a:cubicBezTo>
                    <a:pt x="410" y="579"/>
                    <a:pt x="464" y="550"/>
                    <a:pt x="506" y="509"/>
                  </a:cubicBezTo>
                  <a:cubicBezTo>
                    <a:pt x="506" y="454"/>
                    <a:pt x="506" y="454"/>
                    <a:pt x="506" y="454"/>
                  </a:cubicBezTo>
                  <a:cubicBezTo>
                    <a:pt x="467" y="505"/>
                    <a:pt x="410" y="542"/>
                    <a:pt x="342" y="553"/>
                  </a:cubicBezTo>
                  <a:cubicBezTo>
                    <a:pt x="328" y="555"/>
                    <a:pt x="315" y="556"/>
                    <a:pt x="302" y="556"/>
                  </a:cubicBezTo>
                  <a:cubicBezTo>
                    <a:pt x="178" y="556"/>
                    <a:pt x="68" y="465"/>
                    <a:pt x="48" y="337"/>
                  </a:cubicBezTo>
                  <a:cubicBezTo>
                    <a:pt x="37" y="269"/>
                    <a:pt x="54" y="200"/>
                    <a:pt x="94" y="144"/>
                  </a:cubicBezTo>
                  <a:cubicBezTo>
                    <a:pt x="135" y="88"/>
                    <a:pt x="194" y="51"/>
                    <a:pt x="262" y="40"/>
                  </a:cubicBezTo>
                  <a:cubicBezTo>
                    <a:pt x="275" y="38"/>
                    <a:pt x="289" y="37"/>
                    <a:pt x="302" y="37"/>
                  </a:cubicBezTo>
                  <a:cubicBezTo>
                    <a:pt x="356" y="37"/>
                    <a:pt x="409" y="54"/>
                    <a:pt x="453" y="87"/>
                  </a:cubicBezTo>
                  <a:cubicBezTo>
                    <a:pt x="473" y="102"/>
                    <a:pt x="491" y="119"/>
                    <a:pt x="506" y="139"/>
                  </a:cubicBezTo>
                  <a:cubicBezTo>
                    <a:pt x="506" y="84"/>
                    <a:pt x="506" y="84"/>
                    <a:pt x="506" y="84"/>
                  </a:cubicBezTo>
                  <a:cubicBezTo>
                    <a:pt x="496" y="74"/>
                    <a:pt x="486" y="65"/>
                    <a:pt x="474" y="57"/>
                  </a:cubicBezTo>
                  <a:cubicBezTo>
                    <a:pt x="424" y="20"/>
                    <a:pt x="364" y="0"/>
                    <a:pt x="30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99" name="Freeform 59">
              <a:extLst>
                <a:ext uri="{FF2B5EF4-FFF2-40B4-BE49-F238E27FC236}">
                  <a16:creationId xmlns="" xmlns:a16="http://schemas.microsoft.com/office/drawing/2014/main" id="{75E0487A-65A6-4190-937E-9E26146BC819}"/>
                </a:ext>
              </a:extLst>
            </p:cNvPr>
            <p:cNvSpPr>
              <a:spLocks/>
            </p:cNvSpPr>
            <p:nvPr userDrawn="1"/>
          </p:nvSpPr>
          <p:spPr bwMode="auto">
            <a:xfrm>
              <a:off x="3201" y="3257"/>
              <a:ext cx="139" cy="255"/>
            </a:xfrm>
            <a:custGeom>
              <a:avLst/>
              <a:gdLst>
                <a:gd name="T0" fmla="*/ 81 w 84"/>
                <a:gd name="T1" fmla="*/ 0 h 153"/>
                <a:gd name="T2" fmla="*/ 69 w 84"/>
                <a:gd name="T3" fmla="*/ 1 h 153"/>
                <a:gd name="T4" fmla="*/ 6 w 84"/>
                <a:gd name="T5" fmla="*/ 89 h 153"/>
                <a:gd name="T6" fmla="*/ 37 w 84"/>
                <a:gd name="T7" fmla="*/ 139 h 153"/>
                <a:gd name="T8" fmla="*/ 81 w 84"/>
                <a:gd name="T9" fmla="*/ 153 h 153"/>
                <a:gd name="T10" fmla="*/ 84 w 84"/>
                <a:gd name="T11" fmla="*/ 153 h 153"/>
                <a:gd name="T12" fmla="*/ 84 w 84"/>
                <a:gd name="T13" fmla="*/ 116 h 153"/>
                <a:gd name="T14" fmla="*/ 81 w 84"/>
                <a:gd name="T15" fmla="*/ 116 h 153"/>
                <a:gd name="T16" fmla="*/ 42 w 84"/>
                <a:gd name="T17" fmla="*/ 83 h 153"/>
                <a:gd name="T18" fmla="*/ 75 w 84"/>
                <a:gd name="T19" fmla="*/ 38 h 153"/>
                <a:gd name="T20" fmla="*/ 81 w 84"/>
                <a:gd name="T21" fmla="*/ 37 h 153"/>
                <a:gd name="T22" fmla="*/ 84 w 84"/>
                <a:gd name="T23" fmla="*/ 37 h 153"/>
                <a:gd name="T24" fmla="*/ 84 w 84"/>
                <a:gd name="T25" fmla="*/ 1 h 153"/>
                <a:gd name="T26" fmla="*/ 81 w 84"/>
                <a:gd name="T27" fmla="*/ 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4" h="153">
                  <a:moveTo>
                    <a:pt x="81" y="0"/>
                  </a:moveTo>
                  <a:cubicBezTo>
                    <a:pt x="77" y="0"/>
                    <a:pt x="73" y="1"/>
                    <a:pt x="69" y="1"/>
                  </a:cubicBezTo>
                  <a:cubicBezTo>
                    <a:pt x="28" y="8"/>
                    <a:pt x="0" y="47"/>
                    <a:pt x="6" y="89"/>
                  </a:cubicBezTo>
                  <a:cubicBezTo>
                    <a:pt x="9" y="109"/>
                    <a:pt x="20" y="126"/>
                    <a:pt x="37" y="139"/>
                  </a:cubicBezTo>
                  <a:cubicBezTo>
                    <a:pt x="50" y="148"/>
                    <a:pt x="65" y="153"/>
                    <a:pt x="81" y="153"/>
                  </a:cubicBezTo>
                  <a:cubicBezTo>
                    <a:pt x="82" y="153"/>
                    <a:pt x="83" y="153"/>
                    <a:pt x="84" y="153"/>
                  </a:cubicBezTo>
                  <a:cubicBezTo>
                    <a:pt x="84" y="116"/>
                    <a:pt x="84" y="116"/>
                    <a:pt x="84" y="116"/>
                  </a:cubicBezTo>
                  <a:cubicBezTo>
                    <a:pt x="83" y="116"/>
                    <a:pt x="82" y="116"/>
                    <a:pt x="81" y="116"/>
                  </a:cubicBezTo>
                  <a:cubicBezTo>
                    <a:pt x="62" y="116"/>
                    <a:pt x="45" y="102"/>
                    <a:pt x="42" y="83"/>
                  </a:cubicBezTo>
                  <a:cubicBezTo>
                    <a:pt x="39" y="61"/>
                    <a:pt x="54" y="41"/>
                    <a:pt x="75" y="38"/>
                  </a:cubicBezTo>
                  <a:cubicBezTo>
                    <a:pt x="77" y="37"/>
                    <a:pt x="79" y="37"/>
                    <a:pt x="81" y="37"/>
                  </a:cubicBezTo>
                  <a:cubicBezTo>
                    <a:pt x="82" y="37"/>
                    <a:pt x="83" y="37"/>
                    <a:pt x="84" y="37"/>
                  </a:cubicBezTo>
                  <a:cubicBezTo>
                    <a:pt x="84" y="1"/>
                    <a:pt x="84" y="1"/>
                    <a:pt x="84" y="1"/>
                  </a:cubicBezTo>
                  <a:cubicBezTo>
                    <a:pt x="83" y="1"/>
                    <a:pt x="82" y="0"/>
                    <a:pt x="8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00" name="Freeform 60">
              <a:extLst>
                <a:ext uri="{FF2B5EF4-FFF2-40B4-BE49-F238E27FC236}">
                  <a16:creationId xmlns="" xmlns:a16="http://schemas.microsoft.com/office/drawing/2014/main" id="{4F0F41EB-D85A-489C-B0AD-24BFD78568C3}"/>
                </a:ext>
              </a:extLst>
            </p:cNvPr>
            <p:cNvSpPr>
              <a:spLocks/>
            </p:cNvSpPr>
            <p:nvPr userDrawn="1"/>
          </p:nvSpPr>
          <p:spPr bwMode="auto">
            <a:xfrm>
              <a:off x="2813" y="2890"/>
              <a:ext cx="527" cy="988"/>
            </a:xfrm>
            <a:custGeom>
              <a:avLst/>
              <a:gdLst>
                <a:gd name="T0" fmla="*/ 315 w 318"/>
                <a:gd name="T1" fmla="*/ 0 h 594"/>
                <a:gd name="T2" fmla="*/ 270 w 318"/>
                <a:gd name="T3" fmla="*/ 4 h 594"/>
                <a:gd name="T4" fmla="*/ 25 w 318"/>
                <a:gd name="T5" fmla="*/ 343 h 594"/>
                <a:gd name="T6" fmla="*/ 143 w 318"/>
                <a:gd name="T7" fmla="*/ 537 h 594"/>
                <a:gd name="T8" fmla="*/ 315 w 318"/>
                <a:gd name="T9" fmla="*/ 594 h 594"/>
                <a:gd name="T10" fmla="*/ 318 w 318"/>
                <a:gd name="T11" fmla="*/ 594 h 594"/>
                <a:gd name="T12" fmla="*/ 318 w 318"/>
                <a:gd name="T13" fmla="*/ 557 h 594"/>
                <a:gd name="T14" fmla="*/ 315 w 318"/>
                <a:gd name="T15" fmla="*/ 557 h 594"/>
                <a:gd name="T16" fmla="*/ 164 w 318"/>
                <a:gd name="T17" fmla="*/ 507 h 594"/>
                <a:gd name="T18" fmla="*/ 61 w 318"/>
                <a:gd name="T19" fmla="*/ 338 h 594"/>
                <a:gd name="T20" fmla="*/ 107 w 318"/>
                <a:gd name="T21" fmla="*/ 144 h 594"/>
                <a:gd name="T22" fmla="*/ 275 w 318"/>
                <a:gd name="T23" fmla="*/ 40 h 594"/>
                <a:gd name="T24" fmla="*/ 316 w 318"/>
                <a:gd name="T25" fmla="*/ 37 h 594"/>
                <a:gd name="T26" fmla="*/ 318 w 318"/>
                <a:gd name="T27" fmla="*/ 37 h 594"/>
                <a:gd name="T28" fmla="*/ 318 w 318"/>
                <a:gd name="T29" fmla="*/ 0 h 594"/>
                <a:gd name="T30" fmla="*/ 315 w 318"/>
                <a:gd name="T31" fmla="*/ 0 h 5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8" h="594">
                  <a:moveTo>
                    <a:pt x="315" y="0"/>
                  </a:moveTo>
                  <a:cubicBezTo>
                    <a:pt x="300" y="0"/>
                    <a:pt x="285" y="1"/>
                    <a:pt x="270" y="4"/>
                  </a:cubicBezTo>
                  <a:cubicBezTo>
                    <a:pt x="110" y="29"/>
                    <a:pt x="0" y="182"/>
                    <a:pt x="25" y="343"/>
                  </a:cubicBezTo>
                  <a:cubicBezTo>
                    <a:pt x="38" y="421"/>
                    <a:pt x="79" y="490"/>
                    <a:pt x="143" y="537"/>
                  </a:cubicBezTo>
                  <a:cubicBezTo>
                    <a:pt x="193" y="574"/>
                    <a:pt x="253" y="594"/>
                    <a:pt x="315" y="594"/>
                  </a:cubicBezTo>
                  <a:cubicBezTo>
                    <a:pt x="316" y="594"/>
                    <a:pt x="317" y="594"/>
                    <a:pt x="318" y="594"/>
                  </a:cubicBezTo>
                  <a:cubicBezTo>
                    <a:pt x="318" y="557"/>
                    <a:pt x="318" y="557"/>
                    <a:pt x="318" y="557"/>
                  </a:cubicBezTo>
                  <a:cubicBezTo>
                    <a:pt x="317" y="557"/>
                    <a:pt x="316" y="557"/>
                    <a:pt x="315" y="557"/>
                  </a:cubicBezTo>
                  <a:cubicBezTo>
                    <a:pt x="261" y="557"/>
                    <a:pt x="209" y="540"/>
                    <a:pt x="164" y="507"/>
                  </a:cubicBezTo>
                  <a:cubicBezTo>
                    <a:pt x="108" y="466"/>
                    <a:pt x="72" y="406"/>
                    <a:pt x="61" y="338"/>
                  </a:cubicBezTo>
                  <a:cubicBezTo>
                    <a:pt x="51" y="269"/>
                    <a:pt x="67" y="200"/>
                    <a:pt x="107" y="144"/>
                  </a:cubicBezTo>
                  <a:cubicBezTo>
                    <a:pt x="148" y="88"/>
                    <a:pt x="207" y="51"/>
                    <a:pt x="275" y="40"/>
                  </a:cubicBezTo>
                  <a:cubicBezTo>
                    <a:pt x="289" y="38"/>
                    <a:pt x="302" y="37"/>
                    <a:pt x="316" y="37"/>
                  </a:cubicBezTo>
                  <a:cubicBezTo>
                    <a:pt x="316" y="37"/>
                    <a:pt x="317" y="37"/>
                    <a:pt x="318" y="37"/>
                  </a:cubicBezTo>
                  <a:cubicBezTo>
                    <a:pt x="318" y="0"/>
                    <a:pt x="318" y="0"/>
                    <a:pt x="318" y="0"/>
                  </a:cubicBezTo>
                  <a:cubicBezTo>
                    <a:pt x="317" y="0"/>
                    <a:pt x="316" y="0"/>
                    <a:pt x="31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01" name="Freeform 61">
              <a:extLst>
                <a:ext uri="{FF2B5EF4-FFF2-40B4-BE49-F238E27FC236}">
                  <a16:creationId xmlns="" xmlns:a16="http://schemas.microsoft.com/office/drawing/2014/main" id="{F11BCF9C-8901-486E-9799-FBCEBDA50AF7}"/>
                </a:ext>
              </a:extLst>
            </p:cNvPr>
            <p:cNvSpPr>
              <a:spLocks noEditPoints="1"/>
            </p:cNvSpPr>
            <p:nvPr userDrawn="1"/>
          </p:nvSpPr>
          <p:spPr bwMode="auto">
            <a:xfrm>
              <a:off x="2742" y="979"/>
              <a:ext cx="512" cy="498"/>
            </a:xfrm>
            <a:custGeom>
              <a:avLst/>
              <a:gdLst>
                <a:gd name="T0" fmla="*/ 158 w 309"/>
                <a:gd name="T1" fmla="*/ 262 h 299"/>
                <a:gd name="T2" fmla="*/ 49 w 309"/>
                <a:gd name="T3" fmla="*/ 167 h 299"/>
                <a:gd name="T4" fmla="*/ 141 w 309"/>
                <a:gd name="T5" fmla="*/ 39 h 299"/>
                <a:gd name="T6" fmla="*/ 158 w 309"/>
                <a:gd name="T7" fmla="*/ 37 h 299"/>
                <a:gd name="T8" fmla="*/ 267 w 309"/>
                <a:gd name="T9" fmla="*/ 132 h 299"/>
                <a:gd name="T10" fmla="*/ 247 w 309"/>
                <a:gd name="T11" fmla="*/ 216 h 299"/>
                <a:gd name="T12" fmla="*/ 175 w 309"/>
                <a:gd name="T13" fmla="*/ 261 h 299"/>
                <a:gd name="T14" fmla="*/ 158 w 309"/>
                <a:gd name="T15" fmla="*/ 262 h 299"/>
                <a:gd name="T16" fmla="*/ 158 w 309"/>
                <a:gd name="T17" fmla="*/ 0 h 299"/>
                <a:gd name="T18" fmla="*/ 135 w 309"/>
                <a:gd name="T19" fmla="*/ 2 h 299"/>
                <a:gd name="T20" fmla="*/ 13 w 309"/>
                <a:gd name="T21" fmla="*/ 173 h 299"/>
                <a:gd name="T22" fmla="*/ 158 w 309"/>
                <a:gd name="T23" fmla="*/ 299 h 299"/>
                <a:gd name="T24" fmla="*/ 181 w 309"/>
                <a:gd name="T25" fmla="*/ 297 h 299"/>
                <a:gd name="T26" fmla="*/ 276 w 309"/>
                <a:gd name="T27" fmla="*/ 238 h 299"/>
                <a:gd name="T28" fmla="*/ 303 w 309"/>
                <a:gd name="T29" fmla="*/ 127 h 299"/>
                <a:gd name="T30" fmla="*/ 158 w 309"/>
                <a:gd name="T31" fmla="*/ 0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09" h="299">
                  <a:moveTo>
                    <a:pt x="158" y="262"/>
                  </a:moveTo>
                  <a:cubicBezTo>
                    <a:pt x="104" y="262"/>
                    <a:pt x="57" y="223"/>
                    <a:pt x="49" y="167"/>
                  </a:cubicBezTo>
                  <a:cubicBezTo>
                    <a:pt x="39" y="106"/>
                    <a:pt x="80" y="48"/>
                    <a:pt x="141" y="39"/>
                  </a:cubicBezTo>
                  <a:cubicBezTo>
                    <a:pt x="146" y="38"/>
                    <a:pt x="152" y="37"/>
                    <a:pt x="158" y="37"/>
                  </a:cubicBezTo>
                  <a:cubicBezTo>
                    <a:pt x="211" y="37"/>
                    <a:pt x="259" y="77"/>
                    <a:pt x="267" y="132"/>
                  </a:cubicBezTo>
                  <a:cubicBezTo>
                    <a:pt x="272" y="162"/>
                    <a:pt x="265" y="192"/>
                    <a:pt x="247" y="216"/>
                  </a:cubicBezTo>
                  <a:cubicBezTo>
                    <a:pt x="230" y="240"/>
                    <a:pt x="204" y="256"/>
                    <a:pt x="175" y="261"/>
                  </a:cubicBezTo>
                  <a:cubicBezTo>
                    <a:pt x="169" y="262"/>
                    <a:pt x="163" y="262"/>
                    <a:pt x="158" y="262"/>
                  </a:cubicBezTo>
                  <a:moveTo>
                    <a:pt x="158" y="0"/>
                  </a:moveTo>
                  <a:cubicBezTo>
                    <a:pt x="150" y="0"/>
                    <a:pt x="143" y="1"/>
                    <a:pt x="135" y="2"/>
                  </a:cubicBezTo>
                  <a:cubicBezTo>
                    <a:pt x="55" y="15"/>
                    <a:pt x="0" y="92"/>
                    <a:pt x="13" y="173"/>
                  </a:cubicBezTo>
                  <a:cubicBezTo>
                    <a:pt x="24" y="247"/>
                    <a:pt x="87" y="299"/>
                    <a:pt x="158" y="299"/>
                  </a:cubicBezTo>
                  <a:cubicBezTo>
                    <a:pt x="165" y="299"/>
                    <a:pt x="173" y="299"/>
                    <a:pt x="181" y="297"/>
                  </a:cubicBezTo>
                  <a:cubicBezTo>
                    <a:pt x="219" y="291"/>
                    <a:pt x="253" y="270"/>
                    <a:pt x="276" y="238"/>
                  </a:cubicBezTo>
                  <a:cubicBezTo>
                    <a:pt x="299" y="205"/>
                    <a:pt x="309" y="166"/>
                    <a:pt x="303" y="127"/>
                  </a:cubicBezTo>
                  <a:cubicBezTo>
                    <a:pt x="291" y="53"/>
                    <a:pt x="229" y="0"/>
                    <a:pt x="15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02" name="Freeform 62">
              <a:extLst>
                <a:ext uri="{FF2B5EF4-FFF2-40B4-BE49-F238E27FC236}">
                  <a16:creationId xmlns="" xmlns:a16="http://schemas.microsoft.com/office/drawing/2014/main" id="{8F6EE790-7883-4BF1-8671-4956BFBB3AA3}"/>
                </a:ext>
              </a:extLst>
            </p:cNvPr>
            <p:cNvSpPr>
              <a:spLocks/>
            </p:cNvSpPr>
            <p:nvPr userDrawn="1"/>
          </p:nvSpPr>
          <p:spPr bwMode="auto">
            <a:xfrm>
              <a:off x="2960" y="3013"/>
              <a:ext cx="380" cy="745"/>
            </a:xfrm>
            <a:custGeom>
              <a:avLst/>
              <a:gdLst>
                <a:gd name="T0" fmla="*/ 227 w 229"/>
                <a:gd name="T1" fmla="*/ 0 h 448"/>
                <a:gd name="T2" fmla="*/ 192 w 229"/>
                <a:gd name="T3" fmla="*/ 3 h 448"/>
                <a:gd name="T4" fmla="*/ 48 w 229"/>
                <a:gd name="T5" fmla="*/ 92 h 448"/>
                <a:gd name="T6" fmla="*/ 9 w 229"/>
                <a:gd name="T7" fmla="*/ 259 h 448"/>
                <a:gd name="T8" fmla="*/ 97 w 229"/>
                <a:gd name="T9" fmla="*/ 405 h 448"/>
                <a:gd name="T10" fmla="*/ 226 w 229"/>
                <a:gd name="T11" fmla="*/ 448 h 448"/>
                <a:gd name="T12" fmla="*/ 229 w 229"/>
                <a:gd name="T13" fmla="*/ 448 h 448"/>
                <a:gd name="T14" fmla="*/ 229 w 229"/>
                <a:gd name="T15" fmla="*/ 411 h 448"/>
                <a:gd name="T16" fmla="*/ 226 w 229"/>
                <a:gd name="T17" fmla="*/ 411 h 448"/>
                <a:gd name="T18" fmla="*/ 118 w 229"/>
                <a:gd name="T19" fmla="*/ 375 h 448"/>
                <a:gd name="T20" fmla="*/ 45 w 229"/>
                <a:gd name="T21" fmla="*/ 253 h 448"/>
                <a:gd name="T22" fmla="*/ 78 w 229"/>
                <a:gd name="T23" fmla="*/ 114 h 448"/>
                <a:gd name="T24" fmla="*/ 198 w 229"/>
                <a:gd name="T25" fmla="*/ 39 h 448"/>
                <a:gd name="T26" fmla="*/ 227 w 229"/>
                <a:gd name="T27" fmla="*/ 37 h 448"/>
                <a:gd name="T28" fmla="*/ 229 w 229"/>
                <a:gd name="T29" fmla="*/ 37 h 448"/>
                <a:gd name="T30" fmla="*/ 229 w 229"/>
                <a:gd name="T31" fmla="*/ 0 h 448"/>
                <a:gd name="T32" fmla="*/ 227 w 229"/>
                <a:gd name="T33" fmla="*/ 0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9" h="448">
                  <a:moveTo>
                    <a:pt x="227" y="0"/>
                  </a:moveTo>
                  <a:cubicBezTo>
                    <a:pt x="215" y="0"/>
                    <a:pt x="204" y="1"/>
                    <a:pt x="192" y="3"/>
                  </a:cubicBezTo>
                  <a:cubicBezTo>
                    <a:pt x="134" y="12"/>
                    <a:pt x="83" y="44"/>
                    <a:pt x="48" y="92"/>
                  </a:cubicBezTo>
                  <a:cubicBezTo>
                    <a:pt x="14" y="140"/>
                    <a:pt x="0" y="200"/>
                    <a:pt x="9" y="259"/>
                  </a:cubicBezTo>
                  <a:cubicBezTo>
                    <a:pt x="18" y="318"/>
                    <a:pt x="49" y="370"/>
                    <a:pt x="97" y="405"/>
                  </a:cubicBezTo>
                  <a:cubicBezTo>
                    <a:pt x="135" y="433"/>
                    <a:pt x="180" y="448"/>
                    <a:pt x="226" y="448"/>
                  </a:cubicBezTo>
                  <a:cubicBezTo>
                    <a:pt x="227" y="448"/>
                    <a:pt x="228" y="448"/>
                    <a:pt x="229" y="448"/>
                  </a:cubicBezTo>
                  <a:cubicBezTo>
                    <a:pt x="229" y="411"/>
                    <a:pt x="229" y="411"/>
                    <a:pt x="229" y="411"/>
                  </a:cubicBezTo>
                  <a:cubicBezTo>
                    <a:pt x="228" y="411"/>
                    <a:pt x="227" y="411"/>
                    <a:pt x="226" y="411"/>
                  </a:cubicBezTo>
                  <a:cubicBezTo>
                    <a:pt x="188" y="411"/>
                    <a:pt x="150" y="399"/>
                    <a:pt x="118" y="375"/>
                  </a:cubicBezTo>
                  <a:cubicBezTo>
                    <a:pt x="79" y="346"/>
                    <a:pt x="52" y="302"/>
                    <a:pt x="45" y="253"/>
                  </a:cubicBezTo>
                  <a:cubicBezTo>
                    <a:pt x="37" y="204"/>
                    <a:pt x="49" y="154"/>
                    <a:pt x="78" y="114"/>
                  </a:cubicBezTo>
                  <a:cubicBezTo>
                    <a:pt x="107" y="73"/>
                    <a:pt x="149" y="47"/>
                    <a:pt x="198" y="39"/>
                  </a:cubicBezTo>
                  <a:cubicBezTo>
                    <a:pt x="208" y="37"/>
                    <a:pt x="217" y="37"/>
                    <a:pt x="227" y="37"/>
                  </a:cubicBezTo>
                  <a:cubicBezTo>
                    <a:pt x="228" y="37"/>
                    <a:pt x="228" y="37"/>
                    <a:pt x="229" y="37"/>
                  </a:cubicBezTo>
                  <a:cubicBezTo>
                    <a:pt x="229" y="0"/>
                    <a:pt x="229" y="0"/>
                    <a:pt x="229" y="0"/>
                  </a:cubicBezTo>
                  <a:cubicBezTo>
                    <a:pt x="228" y="0"/>
                    <a:pt x="228" y="0"/>
                    <a:pt x="227"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03" name="Freeform 63">
              <a:extLst>
                <a:ext uri="{FF2B5EF4-FFF2-40B4-BE49-F238E27FC236}">
                  <a16:creationId xmlns="" xmlns:a16="http://schemas.microsoft.com/office/drawing/2014/main" id="{8DCF82E1-64B1-4E59-AF25-6007C892934E}"/>
                </a:ext>
              </a:extLst>
            </p:cNvPr>
            <p:cNvSpPr>
              <a:spLocks/>
            </p:cNvSpPr>
            <p:nvPr userDrawn="1"/>
          </p:nvSpPr>
          <p:spPr bwMode="auto">
            <a:xfrm>
              <a:off x="2589" y="2646"/>
              <a:ext cx="751" cy="1476"/>
            </a:xfrm>
            <a:custGeom>
              <a:avLst/>
              <a:gdLst>
                <a:gd name="T0" fmla="*/ 452 w 453"/>
                <a:gd name="T1" fmla="*/ 0 h 888"/>
                <a:gd name="T2" fmla="*/ 383 w 453"/>
                <a:gd name="T3" fmla="*/ 6 h 888"/>
                <a:gd name="T4" fmla="*/ 97 w 453"/>
                <a:gd name="T5" fmla="*/ 183 h 888"/>
                <a:gd name="T6" fmla="*/ 19 w 453"/>
                <a:gd name="T7" fmla="*/ 513 h 888"/>
                <a:gd name="T8" fmla="*/ 451 w 453"/>
                <a:gd name="T9" fmla="*/ 888 h 888"/>
                <a:gd name="T10" fmla="*/ 453 w 453"/>
                <a:gd name="T11" fmla="*/ 888 h 888"/>
                <a:gd name="T12" fmla="*/ 453 w 453"/>
                <a:gd name="T13" fmla="*/ 852 h 888"/>
                <a:gd name="T14" fmla="*/ 451 w 453"/>
                <a:gd name="T15" fmla="*/ 852 h 888"/>
                <a:gd name="T16" fmla="*/ 215 w 453"/>
                <a:gd name="T17" fmla="*/ 773 h 888"/>
                <a:gd name="T18" fmla="*/ 54 w 453"/>
                <a:gd name="T19" fmla="*/ 508 h 888"/>
                <a:gd name="T20" fmla="*/ 389 w 453"/>
                <a:gd name="T21" fmla="*/ 42 h 888"/>
                <a:gd name="T22" fmla="*/ 451 w 453"/>
                <a:gd name="T23" fmla="*/ 37 h 888"/>
                <a:gd name="T24" fmla="*/ 453 w 453"/>
                <a:gd name="T25" fmla="*/ 37 h 888"/>
                <a:gd name="T26" fmla="*/ 453 w 453"/>
                <a:gd name="T27" fmla="*/ 0 h 888"/>
                <a:gd name="T28" fmla="*/ 452 w 453"/>
                <a:gd name="T29" fmla="*/ 0 h 8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53" h="888">
                  <a:moveTo>
                    <a:pt x="452" y="0"/>
                  </a:moveTo>
                  <a:cubicBezTo>
                    <a:pt x="429" y="0"/>
                    <a:pt x="406" y="2"/>
                    <a:pt x="383" y="6"/>
                  </a:cubicBezTo>
                  <a:cubicBezTo>
                    <a:pt x="268" y="24"/>
                    <a:pt x="166" y="87"/>
                    <a:pt x="97" y="183"/>
                  </a:cubicBezTo>
                  <a:cubicBezTo>
                    <a:pt x="28" y="279"/>
                    <a:pt x="0" y="396"/>
                    <a:pt x="19" y="513"/>
                  </a:cubicBezTo>
                  <a:cubicBezTo>
                    <a:pt x="53" y="732"/>
                    <a:pt x="239" y="888"/>
                    <a:pt x="451" y="888"/>
                  </a:cubicBezTo>
                  <a:cubicBezTo>
                    <a:pt x="452" y="888"/>
                    <a:pt x="452" y="888"/>
                    <a:pt x="453" y="888"/>
                  </a:cubicBezTo>
                  <a:cubicBezTo>
                    <a:pt x="453" y="852"/>
                    <a:pt x="453" y="852"/>
                    <a:pt x="453" y="852"/>
                  </a:cubicBezTo>
                  <a:cubicBezTo>
                    <a:pt x="452" y="852"/>
                    <a:pt x="451" y="852"/>
                    <a:pt x="451" y="852"/>
                  </a:cubicBezTo>
                  <a:cubicBezTo>
                    <a:pt x="366" y="852"/>
                    <a:pt x="285" y="825"/>
                    <a:pt x="215" y="773"/>
                  </a:cubicBezTo>
                  <a:cubicBezTo>
                    <a:pt x="128" y="709"/>
                    <a:pt x="71" y="615"/>
                    <a:pt x="54" y="508"/>
                  </a:cubicBezTo>
                  <a:cubicBezTo>
                    <a:pt x="20" y="286"/>
                    <a:pt x="170" y="77"/>
                    <a:pt x="389" y="42"/>
                  </a:cubicBezTo>
                  <a:cubicBezTo>
                    <a:pt x="410" y="39"/>
                    <a:pt x="431" y="37"/>
                    <a:pt x="451" y="37"/>
                  </a:cubicBezTo>
                  <a:cubicBezTo>
                    <a:pt x="452" y="37"/>
                    <a:pt x="452" y="37"/>
                    <a:pt x="453" y="37"/>
                  </a:cubicBezTo>
                  <a:cubicBezTo>
                    <a:pt x="453" y="0"/>
                    <a:pt x="453" y="0"/>
                    <a:pt x="453" y="0"/>
                  </a:cubicBezTo>
                  <a:cubicBezTo>
                    <a:pt x="453" y="0"/>
                    <a:pt x="452" y="0"/>
                    <a:pt x="45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04" name="Freeform 64">
              <a:extLst>
                <a:ext uri="{FF2B5EF4-FFF2-40B4-BE49-F238E27FC236}">
                  <a16:creationId xmlns="" xmlns:a16="http://schemas.microsoft.com/office/drawing/2014/main" id="{C9B928E6-30A7-46C1-B9C7-5997B563AD09}"/>
                </a:ext>
              </a:extLst>
            </p:cNvPr>
            <p:cNvSpPr>
              <a:spLocks/>
            </p:cNvSpPr>
            <p:nvPr userDrawn="1"/>
          </p:nvSpPr>
          <p:spPr bwMode="auto">
            <a:xfrm>
              <a:off x="3083" y="3136"/>
              <a:ext cx="257" cy="496"/>
            </a:xfrm>
            <a:custGeom>
              <a:avLst/>
              <a:gdLst>
                <a:gd name="T0" fmla="*/ 153 w 155"/>
                <a:gd name="T1" fmla="*/ 0 h 298"/>
                <a:gd name="T2" fmla="*/ 130 w 155"/>
                <a:gd name="T3" fmla="*/ 2 h 298"/>
                <a:gd name="T4" fmla="*/ 33 w 155"/>
                <a:gd name="T5" fmla="*/ 61 h 298"/>
                <a:gd name="T6" fmla="*/ 6 w 155"/>
                <a:gd name="T7" fmla="*/ 172 h 298"/>
                <a:gd name="T8" fmla="*/ 153 w 155"/>
                <a:gd name="T9" fmla="*/ 298 h 298"/>
                <a:gd name="T10" fmla="*/ 155 w 155"/>
                <a:gd name="T11" fmla="*/ 298 h 298"/>
                <a:gd name="T12" fmla="*/ 155 w 155"/>
                <a:gd name="T13" fmla="*/ 261 h 298"/>
                <a:gd name="T14" fmla="*/ 152 w 155"/>
                <a:gd name="T15" fmla="*/ 261 h 298"/>
                <a:gd name="T16" fmla="*/ 42 w 155"/>
                <a:gd name="T17" fmla="*/ 167 h 298"/>
                <a:gd name="T18" fmla="*/ 135 w 155"/>
                <a:gd name="T19" fmla="*/ 38 h 298"/>
                <a:gd name="T20" fmla="*/ 153 w 155"/>
                <a:gd name="T21" fmla="*/ 37 h 298"/>
                <a:gd name="T22" fmla="*/ 155 w 155"/>
                <a:gd name="T23" fmla="*/ 37 h 298"/>
                <a:gd name="T24" fmla="*/ 155 w 155"/>
                <a:gd name="T25" fmla="*/ 0 h 298"/>
                <a:gd name="T26" fmla="*/ 153 w 155"/>
                <a:gd name="T27"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5" h="298">
                  <a:moveTo>
                    <a:pt x="153" y="0"/>
                  </a:moveTo>
                  <a:cubicBezTo>
                    <a:pt x="145" y="0"/>
                    <a:pt x="137" y="1"/>
                    <a:pt x="130" y="2"/>
                  </a:cubicBezTo>
                  <a:cubicBezTo>
                    <a:pt x="90" y="8"/>
                    <a:pt x="56" y="29"/>
                    <a:pt x="33" y="61"/>
                  </a:cubicBezTo>
                  <a:cubicBezTo>
                    <a:pt x="9" y="94"/>
                    <a:pt x="0" y="133"/>
                    <a:pt x="6" y="172"/>
                  </a:cubicBezTo>
                  <a:cubicBezTo>
                    <a:pt x="18" y="246"/>
                    <a:pt x="81" y="298"/>
                    <a:pt x="153" y="298"/>
                  </a:cubicBezTo>
                  <a:cubicBezTo>
                    <a:pt x="153" y="298"/>
                    <a:pt x="154" y="298"/>
                    <a:pt x="155" y="298"/>
                  </a:cubicBezTo>
                  <a:cubicBezTo>
                    <a:pt x="155" y="261"/>
                    <a:pt x="155" y="261"/>
                    <a:pt x="155" y="261"/>
                  </a:cubicBezTo>
                  <a:cubicBezTo>
                    <a:pt x="154" y="261"/>
                    <a:pt x="153" y="261"/>
                    <a:pt x="152" y="261"/>
                  </a:cubicBezTo>
                  <a:cubicBezTo>
                    <a:pt x="98" y="261"/>
                    <a:pt x="51" y="222"/>
                    <a:pt x="42" y="167"/>
                  </a:cubicBezTo>
                  <a:cubicBezTo>
                    <a:pt x="33" y="105"/>
                    <a:pt x="74" y="48"/>
                    <a:pt x="135" y="38"/>
                  </a:cubicBezTo>
                  <a:cubicBezTo>
                    <a:pt x="141" y="37"/>
                    <a:pt x="147" y="37"/>
                    <a:pt x="153" y="37"/>
                  </a:cubicBezTo>
                  <a:cubicBezTo>
                    <a:pt x="153" y="37"/>
                    <a:pt x="154" y="37"/>
                    <a:pt x="155" y="37"/>
                  </a:cubicBezTo>
                  <a:cubicBezTo>
                    <a:pt x="155" y="0"/>
                    <a:pt x="155" y="0"/>
                    <a:pt x="155" y="0"/>
                  </a:cubicBezTo>
                  <a:cubicBezTo>
                    <a:pt x="154" y="0"/>
                    <a:pt x="153" y="0"/>
                    <a:pt x="15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grpSp>
    </p:spTree>
    <p:extLst>
      <p:ext uri="{BB962C8B-B14F-4D97-AF65-F5344CB8AC3E}">
        <p14:creationId xmlns:p14="http://schemas.microsoft.com/office/powerpoint/2010/main" val="1936508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9" name="Content Placeholder 8">
            <a:extLst>
              <a:ext uri="{FF2B5EF4-FFF2-40B4-BE49-F238E27FC236}">
                <a16:creationId xmlns="" xmlns:a16="http://schemas.microsoft.com/office/drawing/2014/main" id="{F852B564-FAA4-4CAD-99F8-EF4333D83E67}"/>
              </a:ext>
            </a:extLst>
          </p:cNvPr>
          <p:cNvSpPr>
            <a:spLocks noGrp="1"/>
          </p:cNvSpPr>
          <p:nvPr>
            <p:ph sz="quarter" idx="14" hasCustomPrompt="1"/>
          </p:nvPr>
        </p:nvSpPr>
        <p:spPr>
          <a:xfrm>
            <a:off x="628650" y="1825625"/>
            <a:ext cx="6748794" cy="4125926"/>
          </a:xfrm>
        </p:spPr>
        <p:txBody>
          <a:bodyPr/>
          <a:lstStyle>
            <a:lvl1pPr>
              <a:defRPr/>
            </a:lvl1pPr>
          </a:lstStyle>
          <a:p>
            <a:pPr lvl="0"/>
            <a:r>
              <a:rPr lang="en-GB" dirty="0"/>
              <a:t>Click to add text, or click on one of the central icons to add a table, chart, SmartArt, image or media. There are three type styles available as List levels, press the ‘Increase/Decrease’ button under the Home table to move though the styles.</a:t>
            </a:r>
            <a:endParaRPr lang="en-US" dirty="0"/>
          </a:p>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2">
            <a:extLst>
              <a:ext uri="{FF2B5EF4-FFF2-40B4-BE49-F238E27FC236}">
                <a16:creationId xmlns="" xmlns:a16="http://schemas.microsoft.com/office/drawing/2014/main" id="{F37FDE44-A295-4D1B-ABAE-F988FC91B0B6}"/>
              </a:ext>
            </a:extLst>
          </p:cNvPr>
          <p:cNvSpPr>
            <a:spLocks noGrp="1"/>
          </p:cNvSpPr>
          <p:nvPr>
            <p:ph type="title" hasCustomPrompt="1"/>
          </p:nvPr>
        </p:nvSpPr>
        <p:spPr/>
        <p:txBody>
          <a:bodyPr/>
          <a:lstStyle>
            <a:lvl1pPr>
              <a:defRPr/>
            </a:lvl1pPr>
          </a:lstStyle>
          <a:p>
            <a:r>
              <a:rPr lang="en-US" dirty="0"/>
              <a:t>Title and content slide</a:t>
            </a:r>
            <a:endParaRPr lang="en-AU" dirty="0"/>
          </a:p>
        </p:txBody>
      </p:sp>
      <p:sp>
        <p:nvSpPr>
          <p:cNvPr id="7" name="Date Placeholder 6">
            <a:extLst>
              <a:ext uri="{FF2B5EF4-FFF2-40B4-BE49-F238E27FC236}">
                <a16:creationId xmlns="" xmlns:a16="http://schemas.microsoft.com/office/drawing/2014/main" id="{50A44480-1424-472E-A3DD-AA7A2B3BF1B7}"/>
              </a:ext>
            </a:extLst>
          </p:cNvPr>
          <p:cNvSpPr>
            <a:spLocks noGrp="1"/>
          </p:cNvSpPr>
          <p:nvPr>
            <p:ph type="dt" sz="half" idx="15"/>
          </p:nvPr>
        </p:nvSpPr>
        <p:spPr/>
        <p:txBody>
          <a:bodyPr/>
          <a:lstStyle/>
          <a:p>
            <a:fld id="{728DCED6-44F5-4072-914C-69C0BCE7C954}" type="datetime1">
              <a:rPr lang="en-GB" smtClean="0"/>
              <a:t>13/08/2020</a:t>
            </a:fld>
            <a:endParaRPr lang="en-GB" dirty="0"/>
          </a:p>
        </p:txBody>
      </p:sp>
      <p:sp>
        <p:nvSpPr>
          <p:cNvPr id="10" name="Footer Placeholder 9">
            <a:extLst>
              <a:ext uri="{FF2B5EF4-FFF2-40B4-BE49-F238E27FC236}">
                <a16:creationId xmlns="" xmlns:a16="http://schemas.microsoft.com/office/drawing/2014/main" id="{01C9EE7F-71FD-4987-963F-0EFB06529ECD}"/>
              </a:ext>
            </a:extLst>
          </p:cNvPr>
          <p:cNvSpPr>
            <a:spLocks noGrp="1"/>
          </p:cNvSpPr>
          <p:nvPr>
            <p:ph type="ftr" sz="quarter" idx="16"/>
          </p:nvPr>
        </p:nvSpPr>
        <p:spPr/>
        <p:txBody>
          <a:bodyPr/>
          <a:lstStyle/>
          <a:p>
            <a:r>
              <a:rPr lang="en-AU" dirty="0" smtClean="0"/>
              <a:t>CC Series- June 2020</a:t>
            </a:r>
            <a:endParaRPr lang="en-GB" dirty="0"/>
          </a:p>
        </p:txBody>
      </p:sp>
      <p:sp>
        <p:nvSpPr>
          <p:cNvPr id="11" name="Slide Number Placeholder 10">
            <a:extLst>
              <a:ext uri="{FF2B5EF4-FFF2-40B4-BE49-F238E27FC236}">
                <a16:creationId xmlns="" xmlns:a16="http://schemas.microsoft.com/office/drawing/2014/main" id="{7C73CC6C-E28E-4C41-A819-00909DBFF0C8}"/>
              </a:ext>
            </a:extLst>
          </p:cNvPr>
          <p:cNvSpPr>
            <a:spLocks noGrp="1"/>
          </p:cNvSpPr>
          <p:nvPr>
            <p:ph type="sldNum" sz="quarter" idx="17"/>
          </p:nvPr>
        </p:nvSpPr>
        <p:spPr/>
        <p:txBody>
          <a:bodyPr/>
          <a:lstStyle/>
          <a:p>
            <a:fld id="{F5AEA0E0-5CC6-4BD0-905C-A0021E419432}" type="slidenum">
              <a:rPr lang="en-GB" smtClean="0"/>
              <a:pPr/>
              <a:t>‹#›</a:t>
            </a:fld>
            <a:endParaRPr lang="en-GB" dirty="0"/>
          </a:p>
        </p:txBody>
      </p:sp>
    </p:spTree>
    <p:extLst>
      <p:ext uri="{BB962C8B-B14F-4D97-AF65-F5344CB8AC3E}">
        <p14:creationId xmlns:p14="http://schemas.microsoft.com/office/powerpoint/2010/main" val="3519768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628650" y="1825625"/>
            <a:ext cx="3240000" cy="4351338"/>
          </a:xfrm>
        </p:spPr>
        <p:txBody>
          <a:bodyPr/>
          <a:lstStyle>
            <a:lvl1pPr>
              <a:defRPr/>
            </a:lvl1pPr>
          </a:lstStyle>
          <a:p>
            <a:pPr lvl="0"/>
            <a:r>
              <a:rPr lang="en-US" dirty="0"/>
              <a:t>This slide can be used for two text boxes, or text and: chart, SmartArt, image or table.</a:t>
            </a:r>
          </a:p>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hasCustomPrompt="1"/>
          </p:nvPr>
        </p:nvSpPr>
        <p:spPr>
          <a:xfrm>
            <a:off x="4138649" y="1825625"/>
            <a:ext cx="3240000" cy="4351338"/>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67F82EB8-D8E1-4D75-B53A-B9E7C0207970}" type="datetime1">
              <a:rPr lang="en-GB" smtClean="0"/>
              <a:t>13/08/2020</a:t>
            </a:fld>
            <a:endParaRPr lang="en-GB" dirty="0"/>
          </a:p>
        </p:txBody>
      </p:sp>
      <p:sp>
        <p:nvSpPr>
          <p:cNvPr id="6" name="Footer Placeholder 5"/>
          <p:cNvSpPr>
            <a:spLocks noGrp="1"/>
          </p:cNvSpPr>
          <p:nvPr>
            <p:ph type="ftr" sz="quarter" idx="11"/>
          </p:nvPr>
        </p:nvSpPr>
        <p:spPr/>
        <p:txBody>
          <a:bodyPr/>
          <a:lstStyle/>
          <a:p>
            <a:r>
              <a:rPr lang="en-AU" dirty="0" smtClean="0"/>
              <a:t>CC Series- June 2020</a:t>
            </a:r>
            <a:endParaRPr lang="en-GB" dirty="0"/>
          </a:p>
        </p:txBody>
      </p:sp>
      <p:sp>
        <p:nvSpPr>
          <p:cNvPr id="7" name="Slide Number Placeholder 6"/>
          <p:cNvSpPr>
            <a:spLocks noGrp="1"/>
          </p:cNvSpPr>
          <p:nvPr>
            <p:ph type="sldNum" sz="quarter" idx="12"/>
          </p:nvPr>
        </p:nvSpPr>
        <p:spPr/>
        <p:txBody>
          <a:bodyPr/>
          <a:lstStyle/>
          <a:p>
            <a:fld id="{F5AEA0E0-5CC6-4BD0-905C-A0021E419432}" type="slidenum">
              <a:rPr lang="en-GB" smtClean="0"/>
              <a:t>‹#›</a:t>
            </a:fld>
            <a:endParaRPr lang="en-GB" dirty="0"/>
          </a:p>
        </p:txBody>
      </p:sp>
      <p:sp>
        <p:nvSpPr>
          <p:cNvPr id="9" name="Title 8">
            <a:extLst>
              <a:ext uri="{FF2B5EF4-FFF2-40B4-BE49-F238E27FC236}">
                <a16:creationId xmlns="" xmlns:a16="http://schemas.microsoft.com/office/drawing/2014/main" id="{F5D493F0-11AE-4296-829D-8B4BE39764B8}"/>
              </a:ext>
            </a:extLst>
          </p:cNvPr>
          <p:cNvSpPr>
            <a:spLocks noGrp="1"/>
          </p:cNvSpPr>
          <p:nvPr>
            <p:ph type="title" hasCustomPrompt="1"/>
          </p:nvPr>
        </p:nvSpPr>
        <p:spPr/>
        <p:txBody>
          <a:bodyPr/>
          <a:lstStyle>
            <a:lvl1pPr>
              <a:defRPr/>
            </a:lvl1pPr>
          </a:lstStyle>
          <a:p>
            <a:r>
              <a:rPr lang="en-US" dirty="0"/>
              <a:t>Click to add title</a:t>
            </a:r>
            <a:endParaRPr lang="en-AU" dirty="0"/>
          </a:p>
        </p:txBody>
      </p:sp>
    </p:spTree>
    <p:extLst>
      <p:ext uri="{BB962C8B-B14F-4D97-AF65-F5344CB8AC3E}">
        <p14:creationId xmlns:p14="http://schemas.microsoft.com/office/powerpoint/2010/main" val="3377297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50" name="Group 34">
            <a:extLst>
              <a:ext uri="{FF2B5EF4-FFF2-40B4-BE49-F238E27FC236}">
                <a16:creationId xmlns="" xmlns:a16="http://schemas.microsoft.com/office/drawing/2014/main" id="{4529846C-A9C5-47BD-9F4A-931DFC6F7E15}"/>
              </a:ext>
            </a:extLst>
          </p:cNvPr>
          <p:cNvGrpSpPr>
            <a:grpSpLocks noChangeAspect="1"/>
          </p:cNvGrpSpPr>
          <p:nvPr userDrawn="1"/>
        </p:nvGrpSpPr>
        <p:grpSpPr bwMode="auto">
          <a:xfrm>
            <a:off x="7683500" y="-3175"/>
            <a:ext cx="1460500" cy="6861175"/>
            <a:chOff x="2420" y="-2"/>
            <a:chExt cx="920" cy="4322"/>
          </a:xfrm>
          <a:solidFill>
            <a:schemeClr val="tx2">
              <a:lumMod val="20000"/>
              <a:lumOff val="80000"/>
            </a:schemeClr>
          </a:solidFill>
        </p:grpSpPr>
        <p:sp>
          <p:nvSpPr>
            <p:cNvPr id="252" name="Freeform 35">
              <a:extLst>
                <a:ext uri="{FF2B5EF4-FFF2-40B4-BE49-F238E27FC236}">
                  <a16:creationId xmlns="" xmlns:a16="http://schemas.microsoft.com/office/drawing/2014/main" id="{1FD5E8F9-C855-4ECC-BE54-B6AA78D11FE2}"/>
                </a:ext>
              </a:extLst>
            </p:cNvPr>
            <p:cNvSpPr>
              <a:spLocks/>
            </p:cNvSpPr>
            <p:nvPr userDrawn="1"/>
          </p:nvSpPr>
          <p:spPr bwMode="auto">
            <a:xfrm>
              <a:off x="2420" y="1950"/>
              <a:ext cx="328" cy="1053"/>
            </a:xfrm>
            <a:custGeom>
              <a:avLst/>
              <a:gdLst>
                <a:gd name="T0" fmla="*/ 0 w 198"/>
                <a:gd name="T1" fmla="*/ 0 h 633"/>
                <a:gd name="T2" fmla="*/ 0 w 198"/>
                <a:gd name="T3" fmla="*/ 43 h 633"/>
                <a:gd name="T4" fmla="*/ 138 w 198"/>
                <a:gd name="T5" fmla="*/ 264 h 633"/>
                <a:gd name="T6" fmla="*/ 0 w 198"/>
                <a:gd name="T7" fmla="*/ 590 h 633"/>
                <a:gd name="T8" fmla="*/ 0 w 198"/>
                <a:gd name="T9" fmla="*/ 633 h 633"/>
                <a:gd name="T10" fmla="*/ 174 w 198"/>
                <a:gd name="T11" fmla="*/ 259 h 633"/>
                <a:gd name="T12" fmla="*/ 0 w 198"/>
                <a:gd name="T13" fmla="*/ 0 h 633"/>
              </a:gdLst>
              <a:ahLst/>
              <a:cxnLst>
                <a:cxn ang="0">
                  <a:pos x="T0" y="T1"/>
                </a:cxn>
                <a:cxn ang="0">
                  <a:pos x="T2" y="T3"/>
                </a:cxn>
                <a:cxn ang="0">
                  <a:pos x="T4" y="T5"/>
                </a:cxn>
                <a:cxn ang="0">
                  <a:pos x="T6" y="T7"/>
                </a:cxn>
                <a:cxn ang="0">
                  <a:pos x="T8" y="T9"/>
                </a:cxn>
                <a:cxn ang="0">
                  <a:pos x="T10" y="T11"/>
                </a:cxn>
                <a:cxn ang="0">
                  <a:pos x="T12" y="T13"/>
                </a:cxn>
              </a:cxnLst>
              <a:rect l="0" t="0" r="r" b="b"/>
              <a:pathLst>
                <a:path w="198" h="633">
                  <a:moveTo>
                    <a:pt x="0" y="0"/>
                  </a:moveTo>
                  <a:cubicBezTo>
                    <a:pt x="0" y="43"/>
                    <a:pt x="0" y="43"/>
                    <a:pt x="0" y="43"/>
                  </a:cubicBezTo>
                  <a:cubicBezTo>
                    <a:pt x="71" y="93"/>
                    <a:pt x="123" y="171"/>
                    <a:pt x="138" y="264"/>
                  </a:cubicBezTo>
                  <a:cubicBezTo>
                    <a:pt x="158" y="394"/>
                    <a:pt x="101" y="519"/>
                    <a:pt x="0" y="590"/>
                  </a:cubicBezTo>
                  <a:cubicBezTo>
                    <a:pt x="0" y="633"/>
                    <a:pt x="0" y="633"/>
                    <a:pt x="0" y="633"/>
                  </a:cubicBezTo>
                  <a:cubicBezTo>
                    <a:pt x="124" y="558"/>
                    <a:pt x="198" y="412"/>
                    <a:pt x="174" y="259"/>
                  </a:cubicBezTo>
                  <a:cubicBezTo>
                    <a:pt x="156" y="146"/>
                    <a:pt x="90" y="54"/>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53" name="Freeform 36">
              <a:extLst>
                <a:ext uri="{FF2B5EF4-FFF2-40B4-BE49-F238E27FC236}">
                  <a16:creationId xmlns="" xmlns:a16="http://schemas.microsoft.com/office/drawing/2014/main" id="{D46C3076-FB76-4731-BEB6-6A0EEA523915}"/>
                </a:ext>
              </a:extLst>
            </p:cNvPr>
            <p:cNvSpPr>
              <a:spLocks noEditPoints="1"/>
            </p:cNvSpPr>
            <p:nvPr userDrawn="1"/>
          </p:nvSpPr>
          <p:spPr bwMode="auto">
            <a:xfrm>
              <a:off x="2871" y="1102"/>
              <a:ext cx="265" cy="255"/>
            </a:xfrm>
            <a:custGeom>
              <a:avLst/>
              <a:gdLst>
                <a:gd name="T0" fmla="*/ 79 w 160"/>
                <a:gd name="T1" fmla="*/ 116 h 153"/>
                <a:gd name="T2" fmla="*/ 40 w 160"/>
                <a:gd name="T3" fmla="*/ 83 h 153"/>
                <a:gd name="T4" fmla="*/ 47 w 160"/>
                <a:gd name="T5" fmla="*/ 54 h 153"/>
                <a:gd name="T6" fmla="*/ 72 w 160"/>
                <a:gd name="T7" fmla="*/ 38 h 153"/>
                <a:gd name="T8" fmla="*/ 79 w 160"/>
                <a:gd name="T9" fmla="*/ 37 h 153"/>
                <a:gd name="T10" fmla="*/ 102 w 160"/>
                <a:gd name="T11" fmla="*/ 45 h 153"/>
                <a:gd name="T12" fmla="*/ 117 w 160"/>
                <a:gd name="T13" fmla="*/ 71 h 153"/>
                <a:gd name="T14" fmla="*/ 85 w 160"/>
                <a:gd name="T15" fmla="*/ 116 h 153"/>
                <a:gd name="T16" fmla="*/ 79 w 160"/>
                <a:gd name="T17" fmla="*/ 116 h 153"/>
                <a:gd name="T18" fmla="*/ 79 w 160"/>
                <a:gd name="T19" fmla="*/ 0 h 153"/>
                <a:gd name="T20" fmla="*/ 67 w 160"/>
                <a:gd name="T21" fmla="*/ 1 h 153"/>
                <a:gd name="T22" fmla="*/ 17 w 160"/>
                <a:gd name="T23" fmla="*/ 32 h 153"/>
                <a:gd name="T24" fmla="*/ 4 w 160"/>
                <a:gd name="T25" fmla="*/ 89 h 153"/>
                <a:gd name="T26" fmla="*/ 34 w 160"/>
                <a:gd name="T27" fmla="*/ 139 h 153"/>
                <a:gd name="T28" fmla="*/ 78 w 160"/>
                <a:gd name="T29" fmla="*/ 153 h 153"/>
                <a:gd name="T30" fmla="*/ 90 w 160"/>
                <a:gd name="T31" fmla="*/ 152 h 153"/>
                <a:gd name="T32" fmla="*/ 153 w 160"/>
                <a:gd name="T33" fmla="*/ 65 h 153"/>
                <a:gd name="T34" fmla="*/ 79 w 160"/>
                <a:gd name="T35" fmla="*/ 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0" h="153">
                  <a:moveTo>
                    <a:pt x="79" y="116"/>
                  </a:moveTo>
                  <a:cubicBezTo>
                    <a:pt x="60" y="116"/>
                    <a:pt x="43" y="102"/>
                    <a:pt x="40" y="83"/>
                  </a:cubicBezTo>
                  <a:cubicBezTo>
                    <a:pt x="38" y="72"/>
                    <a:pt x="41" y="62"/>
                    <a:pt x="47" y="54"/>
                  </a:cubicBezTo>
                  <a:cubicBezTo>
                    <a:pt x="53" y="45"/>
                    <a:pt x="62" y="39"/>
                    <a:pt x="72" y="38"/>
                  </a:cubicBezTo>
                  <a:cubicBezTo>
                    <a:pt x="74" y="37"/>
                    <a:pt x="76" y="37"/>
                    <a:pt x="79" y="37"/>
                  </a:cubicBezTo>
                  <a:cubicBezTo>
                    <a:pt x="87" y="37"/>
                    <a:pt x="95" y="40"/>
                    <a:pt x="102" y="45"/>
                  </a:cubicBezTo>
                  <a:cubicBezTo>
                    <a:pt x="110" y="51"/>
                    <a:pt x="116" y="60"/>
                    <a:pt x="117" y="71"/>
                  </a:cubicBezTo>
                  <a:cubicBezTo>
                    <a:pt x="121" y="92"/>
                    <a:pt x="106" y="112"/>
                    <a:pt x="85" y="116"/>
                  </a:cubicBezTo>
                  <a:cubicBezTo>
                    <a:pt x="83" y="116"/>
                    <a:pt x="81" y="116"/>
                    <a:pt x="79" y="116"/>
                  </a:cubicBezTo>
                  <a:moveTo>
                    <a:pt x="79" y="0"/>
                  </a:moveTo>
                  <a:cubicBezTo>
                    <a:pt x="75" y="0"/>
                    <a:pt x="71" y="1"/>
                    <a:pt x="67" y="1"/>
                  </a:cubicBezTo>
                  <a:cubicBezTo>
                    <a:pt x="47" y="5"/>
                    <a:pt x="29" y="15"/>
                    <a:pt x="17" y="32"/>
                  </a:cubicBezTo>
                  <a:cubicBezTo>
                    <a:pt x="5" y="48"/>
                    <a:pt x="0" y="69"/>
                    <a:pt x="4" y="89"/>
                  </a:cubicBezTo>
                  <a:cubicBezTo>
                    <a:pt x="7" y="109"/>
                    <a:pt x="17" y="127"/>
                    <a:pt x="34" y="139"/>
                  </a:cubicBezTo>
                  <a:cubicBezTo>
                    <a:pt x="47" y="148"/>
                    <a:pt x="62" y="153"/>
                    <a:pt x="78" y="153"/>
                  </a:cubicBezTo>
                  <a:cubicBezTo>
                    <a:pt x="82" y="153"/>
                    <a:pt x="86" y="153"/>
                    <a:pt x="90" y="152"/>
                  </a:cubicBezTo>
                  <a:cubicBezTo>
                    <a:pt x="132" y="146"/>
                    <a:pt x="160" y="106"/>
                    <a:pt x="153" y="65"/>
                  </a:cubicBezTo>
                  <a:cubicBezTo>
                    <a:pt x="148" y="27"/>
                    <a:pt x="115" y="0"/>
                    <a:pt x="79"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54" name="Freeform 37">
              <a:extLst>
                <a:ext uri="{FF2B5EF4-FFF2-40B4-BE49-F238E27FC236}">
                  <a16:creationId xmlns="" xmlns:a16="http://schemas.microsoft.com/office/drawing/2014/main" id="{1C424D34-FF15-480F-A525-FD3984B931C0}"/>
                </a:ext>
              </a:extLst>
            </p:cNvPr>
            <p:cNvSpPr>
              <a:spLocks/>
            </p:cNvSpPr>
            <p:nvPr userDrawn="1"/>
          </p:nvSpPr>
          <p:spPr bwMode="auto">
            <a:xfrm>
              <a:off x="2420" y="1812"/>
              <a:ext cx="439" cy="1329"/>
            </a:xfrm>
            <a:custGeom>
              <a:avLst/>
              <a:gdLst>
                <a:gd name="T0" fmla="*/ 0 w 265"/>
                <a:gd name="T1" fmla="*/ 0 h 799"/>
                <a:gd name="T2" fmla="*/ 0 w 265"/>
                <a:gd name="T3" fmla="*/ 41 h 799"/>
                <a:gd name="T4" fmla="*/ 211 w 265"/>
                <a:gd name="T5" fmla="*/ 336 h 799"/>
                <a:gd name="T6" fmla="*/ 138 w 265"/>
                <a:gd name="T7" fmla="*/ 638 h 799"/>
                <a:gd name="T8" fmla="*/ 0 w 265"/>
                <a:gd name="T9" fmla="*/ 758 h 799"/>
                <a:gd name="T10" fmla="*/ 0 w 265"/>
                <a:gd name="T11" fmla="*/ 799 h 799"/>
                <a:gd name="T12" fmla="*/ 167 w 265"/>
                <a:gd name="T13" fmla="*/ 659 h 799"/>
                <a:gd name="T14" fmla="*/ 247 w 265"/>
                <a:gd name="T15" fmla="*/ 330 h 799"/>
                <a:gd name="T16" fmla="*/ 0 w 265"/>
                <a:gd name="T17" fmla="*/ 0 h 7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5" h="799">
                  <a:moveTo>
                    <a:pt x="0" y="0"/>
                  </a:moveTo>
                  <a:cubicBezTo>
                    <a:pt x="0" y="41"/>
                    <a:pt x="0" y="41"/>
                    <a:pt x="0" y="41"/>
                  </a:cubicBezTo>
                  <a:cubicBezTo>
                    <a:pt x="109" y="98"/>
                    <a:pt x="190" y="205"/>
                    <a:pt x="211" y="336"/>
                  </a:cubicBezTo>
                  <a:cubicBezTo>
                    <a:pt x="228" y="443"/>
                    <a:pt x="202" y="550"/>
                    <a:pt x="138" y="638"/>
                  </a:cubicBezTo>
                  <a:cubicBezTo>
                    <a:pt x="101" y="689"/>
                    <a:pt x="54" y="729"/>
                    <a:pt x="0" y="758"/>
                  </a:cubicBezTo>
                  <a:cubicBezTo>
                    <a:pt x="0" y="799"/>
                    <a:pt x="0" y="799"/>
                    <a:pt x="0" y="799"/>
                  </a:cubicBezTo>
                  <a:cubicBezTo>
                    <a:pt x="66" y="768"/>
                    <a:pt x="123" y="720"/>
                    <a:pt x="167" y="659"/>
                  </a:cubicBezTo>
                  <a:cubicBezTo>
                    <a:pt x="237" y="564"/>
                    <a:pt x="265" y="447"/>
                    <a:pt x="247" y="330"/>
                  </a:cubicBezTo>
                  <a:cubicBezTo>
                    <a:pt x="223" y="181"/>
                    <a:pt x="127" y="61"/>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55" name="Freeform 38">
              <a:extLst>
                <a:ext uri="{FF2B5EF4-FFF2-40B4-BE49-F238E27FC236}">
                  <a16:creationId xmlns="" xmlns:a16="http://schemas.microsoft.com/office/drawing/2014/main" id="{873F2226-C6AE-49AF-A490-D843217AF60A}"/>
                </a:ext>
              </a:extLst>
            </p:cNvPr>
            <p:cNvSpPr>
              <a:spLocks/>
            </p:cNvSpPr>
            <p:nvPr userDrawn="1"/>
          </p:nvSpPr>
          <p:spPr bwMode="auto">
            <a:xfrm>
              <a:off x="2420" y="2285"/>
              <a:ext cx="65" cy="384"/>
            </a:xfrm>
            <a:custGeom>
              <a:avLst/>
              <a:gdLst>
                <a:gd name="T0" fmla="*/ 0 w 39"/>
                <a:gd name="T1" fmla="*/ 0 h 231"/>
                <a:gd name="T2" fmla="*/ 0 w 39"/>
                <a:gd name="T3" fmla="*/ 231 h 231"/>
                <a:gd name="T4" fmla="*/ 30 w 39"/>
                <a:gd name="T5" fmla="*/ 81 h 231"/>
                <a:gd name="T6" fmla="*/ 0 w 39"/>
                <a:gd name="T7" fmla="*/ 0 h 231"/>
              </a:gdLst>
              <a:ahLst/>
              <a:cxnLst>
                <a:cxn ang="0">
                  <a:pos x="T0" y="T1"/>
                </a:cxn>
                <a:cxn ang="0">
                  <a:pos x="T2" y="T3"/>
                </a:cxn>
                <a:cxn ang="0">
                  <a:pos x="T4" y="T5"/>
                </a:cxn>
                <a:cxn ang="0">
                  <a:pos x="T6" y="T7"/>
                </a:cxn>
              </a:cxnLst>
              <a:rect l="0" t="0" r="r" b="b"/>
              <a:pathLst>
                <a:path w="39" h="231">
                  <a:moveTo>
                    <a:pt x="0" y="0"/>
                  </a:moveTo>
                  <a:cubicBezTo>
                    <a:pt x="0" y="231"/>
                    <a:pt x="0" y="231"/>
                    <a:pt x="0" y="231"/>
                  </a:cubicBezTo>
                  <a:cubicBezTo>
                    <a:pt x="28" y="186"/>
                    <a:pt x="39" y="133"/>
                    <a:pt x="30" y="81"/>
                  </a:cubicBezTo>
                  <a:cubicBezTo>
                    <a:pt x="25" y="52"/>
                    <a:pt x="15" y="25"/>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56" name="Freeform 39">
              <a:extLst>
                <a:ext uri="{FF2B5EF4-FFF2-40B4-BE49-F238E27FC236}">
                  <a16:creationId xmlns="" xmlns:a16="http://schemas.microsoft.com/office/drawing/2014/main" id="{81F433E7-D7ED-47D4-8990-2C55F1A4B57E}"/>
                </a:ext>
              </a:extLst>
            </p:cNvPr>
            <p:cNvSpPr>
              <a:spLocks/>
            </p:cNvSpPr>
            <p:nvPr userDrawn="1"/>
          </p:nvSpPr>
          <p:spPr bwMode="auto">
            <a:xfrm>
              <a:off x="2420" y="2100"/>
              <a:ext cx="199" cy="753"/>
            </a:xfrm>
            <a:custGeom>
              <a:avLst/>
              <a:gdLst>
                <a:gd name="T0" fmla="*/ 0 w 120"/>
                <a:gd name="T1" fmla="*/ 0 h 453"/>
                <a:gd name="T2" fmla="*/ 0 w 120"/>
                <a:gd name="T3" fmla="*/ 50 h 453"/>
                <a:gd name="T4" fmla="*/ 67 w 120"/>
                <a:gd name="T5" fmla="*/ 186 h 453"/>
                <a:gd name="T6" fmla="*/ 0 w 120"/>
                <a:gd name="T7" fmla="*/ 403 h 453"/>
                <a:gd name="T8" fmla="*/ 0 w 120"/>
                <a:gd name="T9" fmla="*/ 453 h 453"/>
                <a:gd name="T10" fmla="*/ 103 w 120"/>
                <a:gd name="T11" fmla="*/ 180 h 453"/>
                <a:gd name="T12" fmla="*/ 0 w 120"/>
                <a:gd name="T13" fmla="*/ 0 h 453"/>
              </a:gdLst>
              <a:ahLst/>
              <a:cxnLst>
                <a:cxn ang="0">
                  <a:pos x="T0" y="T1"/>
                </a:cxn>
                <a:cxn ang="0">
                  <a:pos x="T2" y="T3"/>
                </a:cxn>
                <a:cxn ang="0">
                  <a:pos x="T4" y="T5"/>
                </a:cxn>
                <a:cxn ang="0">
                  <a:pos x="T6" y="T7"/>
                </a:cxn>
                <a:cxn ang="0">
                  <a:pos x="T8" y="T9"/>
                </a:cxn>
                <a:cxn ang="0">
                  <a:pos x="T10" y="T11"/>
                </a:cxn>
                <a:cxn ang="0">
                  <a:pos x="T12" y="T13"/>
                </a:cxn>
              </a:cxnLst>
              <a:rect l="0" t="0" r="r" b="b"/>
              <a:pathLst>
                <a:path w="120" h="453">
                  <a:moveTo>
                    <a:pt x="0" y="0"/>
                  </a:moveTo>
                  <a:cubicBezTo>
                    <a:pt x="0" y="50"/>
                    <a:pt x="0" y="50"/>
                    <a:pt x="0" y="50"/>
                  </a:cubicBezTo>
                  <a:cubicBezTo>
                    <a:pt x="34" y="86"/>
                    <a:pt x="58" y="133"/>
                    <a:pt x="67" y="186"/>
                  </a:cubicBezTo>
                  <a:cubicBezTo>
                    <a:pt x="80" y="267"/>
                    <a:pt x="52" y="346"/>
                    <a:pt x="0" y="403"/>
                  </a:cubicBezTo>
                  <a:cubicBezTo>
                    <a:pt x="0" y="453"/>
                    <a:pt x="0" y="453"/>
                    <a:pt x="0" y="453"/>
                  </a:cubicBezTo>
                  <a:cubicBezTo>
                    <a:pt x="77" y="389"/>
                    <a:pt x="120" y="286"/>
                    <a:pt x="103" y="180"/>
                  </a:cubicBezTo>
                  <a:cubicBezTo>
                    <a:pt x="91" y="107"/>
                    <a:pt x="53" y="44"/>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57" name="Freeform 40">
              <a:extLst>
                <a:ext uri="{FF2B5EF4-FFF2-40B4-BE49-F238E27FC236}">
                  <a16:creationId xmlns="" xmlns:a16="http://schemas.microsoft.com/office/drawing/2014/main" id="{57CF62E3-2F29-4D2C-A616-449C48515743}"/>
                </a:ext>
              </a:extLst>
            </p:cNvPr>
            <p:cNvSpPr>
              <a:spLocks/>
            </p:cNvSpPr>
            <p:nvPr userDrawn="1"/>
          </p:nvSpPr>
          <p:spPr bwMode="auto">
            <a:xfrm>
              <a:off x="2420" y="3111"/>
              <a:ext cx="920" cy="1131"/>
            </a:xfrm>
            <a:custGeom>
              <a:avLst/>
              <a:gdLst>
                <a:gd name="T0" fmla="*/ 104 w 555"/>
                <a:gd name="T1" fmla="*/ 0 h 680"/>
                <a:gd name="T2" fmla="*/ 65 w 555"/>
                <a:gd name="T3" fmla="*/ 25 h 680"/>
                <a:gd name="T4" fmla="*/ 0 w 555"/>
                <a:gd name="T5" fmla="*/ 60 h 680"/>
                <a:gd name="T6" fmla="*/ 0 w 555"/>
                <a:gd name="T7" fmla="*/ 99 h 680"/>
                <a:gd name="T8" fmla="*/ 49 w 555"/>
                <a:gd name="T9" fmla="*/ 77 h 680"/>
                <a:gd name="T10" fmla="*/ 48 w 555"/>
                <a:gd name="T11" fmla="*/ 244 h 680"/>
                <a:gd name="T12" fmla="*/ 252 w 555"/>
                <a:gd name="T13" fmla="*/ 581 h 680"/>
                <a:gd name="T14" fmla="*/ 552 w 555"/>
                <a:gd name="T15" fmla="*/ 680 h 680"/>
                <a:gd name="T16" fmla="*/ 555 w 555"/>
                <a:gd name="T17" fmla="*/ 680 h 680"/>
                <a:gd name="T18" fmla="*/ 555 w 555"/>
                <a:gd name="T19" fmla="*/ 644 h 680"/>
                <a:gd name="T20" fmla="*/ 552 w 555"/>
                <a:gd name="T21" fmla="*/ 644 h 680"/>
                <a:gd name="T22" fmla="*/ 273 w 555"/>
                <a:gd name="T23" fmla="*/ 552 h 680"/>
                <a:gd name="T24" fmla="*/ 84 w 555"/>
                <a:gd name="T25" fmla="*/ 239 h 680"/>
                <a:gd name="T26" fmla="*/ 93 w 555"/>
                <a:gd name="T27" fmla="*/ 45 h 680"/>
                <a:gd name="T28" fmla="*/ 104 w 555"/>
                <a:gd name="T29" fmla="*/ 0 h 6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55" h="680">
                  <a:moveTo>
                    <a:pt x="104" y="0"/>
                  </a:moveTo>
                  <a:cubicBezTo>
                    <a:pt x="65" y="25"/>
                    <a:pt x="65" y="25"/>
                    <a:pt x="65" y="25"/>
                  </a:cubicBezTo>
                  <a:cubicBezTo>
                    <a:pt x="44" y="38"/>
                    <a:pt x="22" y="50"/>
                    <a:pt x="0" y="60"/>
                  </a:cubicBezTo>
                  <a:cubicBezTo>
                    <a:pt x="0" y="99"/>
                    <a:pt x="0" y="99"/>
                    <a:pt x="0" y="99"/>
                  </a:cubicBezTo>
                  <a:cubicBezTo>
                    <a:pt x="16" y="93"/>
                    <a:pt x="33" y="85"/>
                    <a:pt x="49" y="77"/>
                  </a:cubicBezTo>
                  <a:cubicBezTo>
                    <a:pt x="39" y="132"/>
                    <a:pt x="39" y="188"/>
                    <a:pt x="48" y="244"/>
                  </a:cubicBezTo>
                  <a:cubicBezTo>
                    <a:pt x="69" y="380"/>
                    <a:pt x="141" y="500"/>
                    <a:pt x="252" y="581"/>
                  </a:cubicBezTo>
                  <a:cubicBezTo>
                    <a:pt x="340" y="646"/>
                    <a:pt x="445" y="680"/>
                    <a:pt x="552" y="680"/>
                  </a:cubicBezTo>
                  <a:cubicBezTo>
                    <a:pt x="553" y="680"/>
                    <a:pt x="554" y="680"/>
                    <a:pt x="555" y="680"/>
                  </a:cubicBezTo>
                  <a:cubicBezTo>
                    <a:pt x="555" y="644"/>
                    <a:pt x="555" y="644"/>
                    <a:pt x="555" y="644"/>
                  </a:cubicBezTo>
                  <a:cubicBezTo>
                    <a:pt x="554" y="644"/>
                    <a:pt x="553" y="644"/>
                    <a:pt x="552" y="644"/>
                  </a:cubicBezTo>
                  <a:cubicBezTo>
                    <a:pt x="452" y="644"/>
                    <a:pt x="356" y="612"/>
                    <a:pt x="273" y="552"/>
                  </a:cubicBezTo>
                  <a:cubicBezTo>
                    <a:pt x="171" y="476"/>
                    <a:pt x="103" y="365"/>
                    <a:pt x="84" y="239"/>
                  </a:cubicBezTo>
                  <a:cubicBezTo>
                    <a:pt x="73" y="174"/>
                    <a:pt x="76" y="108"/>
                    <a:pt x="93" y="45"/>
                  </a:cubicBezTo>
                  <a:cubicBezTo>
                    <a:pt x="104" y="0"/>
                    <a:pt x="104" y="0"/>
                    <a:pt x="10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58" name="Freeform 41">
              <a:extLst>
                <a:ext uri="{FF2B5EF4-FFF2-40B4-BE49-F238E27FC236}">
                  <a16:creationId xmlns="" xmlns:a16="http://schemas.microsoft.com/office/drawing/2014/main" id="{EFE3A869-36DB-4ADE-A3C3-3A673159F016}"/>
                </a:ext>
              </a:extLst>
            </p:cNvPr>
            <p:cNvSpPr>
              <a:spLocks/>
            </p:cNvSpPr>
            <p:nvPr userDrawn="1"/>
          </p:nvSpPr>
          <p:spPr bwMode="auto">
            <a:xfrm>
              <a:off x="2420" y="371"/>
              <a:ext cx="920" cy="322"/>
            </a:xfrm>
            <a:custGeom>
              <a:avLst/>
              <a:gdLst>
                <a:gd name="T0" fmla="*/ 352 w 555"/>
                <a:gd name="T1" fmla="*/ 0 h 194"/>
                <a:gd name="T2" fmla="*/ 271 w 555"/>
                <a:gd name="T3" fmla="*/ 6 h 194"/>
                <a:gd name="T4" fmla="*/ 0 w 555"/>
                <a:gd name="T5" fmla="*/ 142 h 194"/>
                <a:gd name="T6" fmla="*/ 0 w 555"/>
                <a:gd name="T7" fmla="*/ 194 h 194"/>
                <a:gd name="T8" fmla="*/ 277 w 555"/>
                <a:gd name="T9" fmla="*/ 43 h 194"/>
                <a:gd name="T10" fmla="*/ 352 w 555"/>
                <a:gd name="T11" fmla="*/ 37 h 194"/>
                <a:gd name="T12" fmla="*/ 555 w 555"/>
                <a:gd name="T13" fmla="*/ 83 h 194"/>
                <a:gd name="T14" fmla="*/ 555 w 555"/>
                <a:gd name="T15" fmla="*/ 43 h 194"/>
                <a:gd name="T16" fmla="*/ 352 w 555"/>
                <a:gd name="T17" fmla="*/ 0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5" h="194">
                  <a:moveTo>
                    <a:pt x="352" y="0"/>
                  </a:moveTo>
                  <a:cubicBezTo>
                    <a:pt x="325" y="0"/>
                    <a:pt x="298" y="2"/>
                    <a:pt x="271" y="6"/>
                  </a:cubicBezTo>
                  <a:cubicBezTo>
                    <a:pt x="165" y="23"/>
                    <a:pt x="72" y="72"/>
                    <a:pt x="0" y="142"/>
                  </a:cubicBezTo>
                  <a:cubicBezTo>
                    <a:pt x="0" y="194"/>
                    <a:pt x="0" y="194"/>
                    <a:pt x="0" y="194"/>
                  </a:cubicBezTo>
                  <a:cubicBezTo>
                    <a:pt x="70" y="116"/>
                    <a:pt x="166" y="60"/>
                    <a:pt x="277" y="43"/>
                  </a:cubicBezTo>
                  <a:cubicBezTo>
                    <a:pt x="302" y="39"/>
                    <a:pt x="327" y="37"/>
                    <a:pt x="352" y="37"/>
                  </a:cubicBezTo>
                  <a:cubicBezTo>
                    <a:pt x="422" y="37"/>
                    <a:pt x="491" y="53"/>
                    <a:pt x="555" y="83"/>
                  </a:cubicBezTo>
                  <a:cubicBezTo>
                    <a:pt x="555" y="43"/>
                    <a:pt x="555" y="43"/>
                    <a:pt x="555" y="43"/>
                  </a:cubicBezTo>
                  <a:cubicBezTo>
                    <a:pt x="491" y="15"/>
                    <a:pt x="422" y="0"/>
                    <a:pt x="35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59" name="Freeform 42">
              <a:extLst>
                <a:ext uri="{FF2B5EF4-FFF2-40B4-BE49-F238E27FC236}">
                  <a16:creationId xmlns="" xmlns:a16="http://schemas.microsoft.com/office/drawing/2014/main" id="{5819D753-CEE3-4448-BBFC-99F8D2A87799}"/>
                </a:ext>
              </a:extLst>
            </p:cNvPr>
            <p:cNvSpPr>
              <a:spLocks/>
            </p:cNvSpPr>
            <p:nvPr userDrawn="1"/>
          </p:nvSpPr>
          <p:spPr bwMode="auto">
            <a:xfrm>
              <a:off x="2420" y="3339"/>
              <a:ext cx="920" cy="981"/>
            </a:xfrm>
            <a:custGeom>
              <a:avLst/>
              <a:gdLst>
                <a:gd name="T0" fmla="*/ 5 w 555"/>
                <a:gd name="T1" fmla="*/ 0 h 590"/>
                <a:gd name="T2" fmla="*/ 0 w 555"/>
                <a:gd name="T3" fmla="*/ 1 h 590"/>
                <a:gd name="T4" fmla="*/ 0 w 555"/>
                <a:gd name="T5" fmla="*/ 216 h 590"/>
                <a:gd name="T6" fmla="*/ 374 w 555"/>
                <a:gd name="T7" fmla="*/ 590 h 590"/>
                <a:gd name="T8" fmla="*/ 555 w 555"/>
                <a:gd name="T9" fmla="*/ 590 h 590"/>
                <a:gd name="T10" fmla="*/ 555 w 555"/>
                <a:gd name="T11" fmla="*/ 582 h 590"/>
                <a:gd name="T12" fmla="*/ 552 w 555"/>
                <a:gd name="T13" fmla="*/ 582 h 590"/>
                <a:gd name="T14" fmla="*/ 12 w 555"/>
                <a:gd name="T15" fmla="*/ 113 h 590"/>
                <a:gd name="T16" fmla="*/ 5 w 555"/>
                <a:gd name="T17" fmla="*/ 25 h 590"/>
                <a:gd name="T18" fmla="*/ 5 w 555"/>
                <a:gd name="T19" fmla="*/ 0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55" h="590">
                  <a:moveTo>
                    <a:pt x="5" y="0"/>
                  </a:moveTo>
                  <a:cubicBezTo>
                    <a:pt x="0" y="1"/>
                    <a:pt x="0" y="1"/>
                    <a:pt x="0" y="1"/>
                  </a:cubicBezTo>
                  <a:cubicBezTo>
                    <a:pt x="0" y="216"/>
                    <a:pt x="0" y="216"/>
                    <a:pt x="0" y="216"/>
                  </a:cubicBezTo>
                  <a:cubicBezTo>
                    <a:pt x="60" y="396"/>
                    <a:pt x="201" y="533"/>
                    <a:pt x="374" y="590"/>
                  </a:cubicBezTo>
                  <a:cubicBezTo>
                    <a:pt x="449" y="590"/>
                    <a:pt x="508" y="590"/>
                    <a:pt x="555" y="590"/>
                  </a:cubicBezTo>
                  <a:cubicBezTo>
                    <a:pt x="555" y="582"/>
                    <a:pt x="555" y="582"/>
                    <a:pt x="555" y="582"/>
                  </a:cubicBezTo>
                  <a:cubicBezTo>
                    <a:pt x="554" y="582"/>
                    <a:pt x="553" y="582"/>
                    <a:pt x="552" y="582"/>
                  </a:cubicBezTo>
                  <a:cubicBezTo>
                    <a:pt x="288" y="582"/>
                    <a:pt x="54" y="386"/>
                    <a:pt x="12" y="113"/>
                  </a:cubicBezTo>
                  <a:cubicBezTo>
                    <a:pt x="7" y="84"/>
                    <a:pt x="5" y="54"/>
                    <a:pt x="5" y="25"/>
                  </a:cubicBezTo>
                  <a:cubicBezTo>
                    <a:pt x="5" y="0"/>
                    <a:pt x="5" y="0"/>
                    <a:pt x="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60" name="Freeform 43">
              <a:extLst>
                <a:ext uri="{FF2B5EF4-FFF2-40B4-BE49-F238E27FC236}">
                  <a16:creationId xmlns="" xmlns:a16="http://schemas.microsoft.com/office/drawing/2014/main" id="{B185C7D7-48FA-42E7-B0C3-C2E9CF473F96}"/>
                </a:ext>
              </a:extLst>
            </p:cNvPr>
            <p:cNvSpPr>
              <a:spLocks/>
            </p:cNvSpPr>
            <p:nvPr userDrawn="1"/>
          </p:nvSpPr>
          <p:spPr bwMode="auto">
            <a:xfrm>
              <a:off x="2420" y="248"/>
              <a:ext cx="920" cy="277"/>
            </a:xfrm>
            <a:custGeom>
              <a:avLst/>
              <a:gdLst>
                <a:gd name="T0" fmla="*/ 352 w 555"/>
                <a:gd name="T1" fmla="*/ 0 h 167"/>
                <a:gd name="T2" fmla="*/ 260 w 555"/>
                <a:gd name="T3" fmla="*/ 8 h 167"/>
                <a:gd name="T4" fmla="*/ 0 w 555"/>
                <a:gd name="T5" fmla="*/ 120 h 167"/>
                <a:gd name="T6" fmla="*/ 0 w 555"/>
                <a:gd name="T7" fmla="*/ 167 h 167"/>
                <a:gd name="T8" fmla="*/ 266 w 555"/>
                <a:gd name="T9" fmla="*/ 44 h 167"/>
                <a:gd name="T10" fmla="*/ 352 w 555"/>
                <a:gd name="T11" fmla="*/ 37 h 167"/>
                <a:gd name="T12" fmla="*/ 555 w 555"/>
                <a:gd name="T13" fmla="*/ 78 h 167"/>
                <a:gd name="T14" fmla="*/ 555 w 555"/>
                <a:gd name="T15" fmla="*/ 38 h 167"/>
                <a:gd name="T16" fmla="*/ 352 w 555"/>
                <a:gd name="T17" fmla="*/ 0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5" h="167">
                  <a:moveTo>
                    <a:pt x="352" y="0"/>
                  </a:moveTo>
                  <a:cubicBezTo>
                    <a:pt x="321" y="0"/>
                    <a:pt x="291" y="3"/>
                    <a:pt x="260" y="8"/>
                  </a:cubicBezTo>
                  <a:cubicBezTo>
                    <a:pt x="162" y="23"/>
                    <a:pt x="74" y="63"/>
                    <a:pt x="0" y="120"/>
                  </a:cubicBezTo>
                  <a:cubicBezTo>
                    <a:pt x="0" y="167"/>
                    <a:pt x="0" y="167"/>
                    <a:pt x="0" y="167"/>
                  </a:cubicBezTo>
                  <a:cubicBezTo>
                    <a:pt x="73" y="104"/>
                    <a:pt x="164" y="60"/>
                    <a:pt x="266" y="44"/>
                  </a:cubicBezTo>
                  <a:cubicBezTo>
                    <a:pt x="294" y="40"/>
                    <a:pt x="323" y="37"/>
                    <a:pt x="352" y="37"/>
                  </a:cubicBezTo>
                  <a:cubicBezTo>
                    <a:pt x="422" y="37"/>
                    <a:pt x="490" y="51"/>
                    <a:pt x="555" y="78"/>
                  </a:cubicBezTo>
                  <a:cubicBezTo>
                    <a:pt x="555" y="38"/>
                    <a:pt x="555" y="38"/>
                    <a:pt x="555" y="38"/>
                  </a:cubicBezTo>
                  <a:cubicBezTo>
                    <a:pt x="490" y="13"/>
                    <a:pt x="421" y="0"/>
                    <a:pt x="35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61" name="Freeform 44">
              <a:extLst>
                <a:ext uri="{FF2B5EF4-FFF2-40B4-BE49-F238E27FC236}">
                  <a16:creationId xmlns="" xmlns:a16="http://schemas.microsoft.com/office/drawing/2014/main" id="{CBE6EC83-FC3C-42D8-9319-603DDA61860B}"/>
                </a:ext>
              </a:extLst>
            </p:cNvPr>
            <p:cNvSpPr>
              <a:spLocks/>
            </p:cNvSpPr>
            <p:nvPr userDrawn="1"/>
          </p:nvSpPr>
          <p:spPr bwMode="auto">
            <a:xfrm>
              <a:off x="2420" y="123"/>
              <a:ext cx="920" cy="248"/>
            </a:xfrm>
            <a:custGeom>
              <a:avLst/>
              <a:gdLst>
                <a:gd name="T0" fmla="*/ 351 w 555"/>
                <a:gd name="T1" fmla="*/ 0 h 149"/>
                <a:gd name="T2" fmla="*/ 249 w 555"/>
                <a:gd name="T3" fmla="*/ 9 h 149"/>
                <a:gd name="T4" fmla="*/ 0 w 555"/>
                <a:gd name="T5" fmla="*/ 104 h 149"/>
                <a:gd name="T6" fmla="*/ 0 w 555"/>
                <a:gd name="T7" fmla="*/ 149 h 149"/>
                <a:gd name="T8" fmla="*/ 254 w 555"/>
                <a:gd name="T9" fmla="*/ 45 h 149"/>
                <a:gd name="T10" fmla="*/ 351 w 555"/>
                <a:gd name="T11" fmla="*/ 37 h 149"/>
                <a:gd name="T12" fmla="*/ 555 w 555"/>
                <a:gd name="T13" fmla="*/ 73 h 149"/>
                <a:gd name="T14" fmla="*/ 555 w 555"/>
                <a:gd name="T15" fmla="*/ 34 h 149"/>
                <a:gd name="T16" fmla="*/ 351 w 555"/>
                <a:gd name="T17" fmla="*/ 0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5" h="149">
                  <a:moveTo>
                    <a:pt x="351" y="0"/>
                  </a:moveTo>
                  <a:cubicBezTo>
                    <a:pt x="317" y="0"/>
                    <a:pt x="283" y="3"/>
                    <a:pt x="249" y="9"/>
                  </a:cubicBezTo>
                  <a:cubicBezTo>
                    <a:pt x="159" y="23"/>
                    <a:pt x="74" y="56"/>
                    <a:pt x="0" y="104"/>
                  </a:cubicBezTo>
                  <a:cubicBezTo>
                    <a:pt x="0" y="149"/>
                    <a:pt x="0" y="149"/>
                    <a:pt x="0" y="149"/>
                  </a:cubicBezTo>
                  <a:cubicBezTo>
                    <a:pt x="75" y="96"/>
                    <a:pt x="161" y="60"/>
                    <a:pt x="254" y="45"/>
                  </a:cubicBezTo>
                  <a:cubicBezTo>
                    <a:pt x="287" y="40"/>
                    <a:pt x="319" y="37"/>
                    <a:pt x="351" y="37"/>
                  </a:cubicBezTo>
                  <a:cubicBezTo>
                    <a:pt x="422" y="37"/>
                    <a:pt x="491" y="50"/>
                    <a:pt x="555" y="73"/>
                  </a:cubicBezTo>
                  <a:cubicBezTo>
                    <a:pt x="555" y="34"/>
                    <a:pt x="555" y="34"/>
                    <a:pt x="555" y="34"/>
                  </a:cubicBezTo>
                  <a:cubicBezTo>
                    <a:pt x="490" y="12"/>
                    <a:pt x="422" y="0"/>
                    <a:pt x="35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62" name="Freeform 45">
              <a:extLst>
                <a:ext uri="{FF2B5EF4-FFF2-40B4-BE49-F238E27FC236}">
                  <a16:creationId xmlns="" xmlns:a16="http://schemas.microsoft.com/office/drawing/2014/main" id="{0D742721-B6EC-4AFD-9737-322D77131764}"/>
                </a:ext>
              </a:extLst>
            </p:cNvPr>
            <p:cNvSpPr>
              <a:spLocks/>
            </p:cNvSpPr>
            <p:nvPr userDrawn="1"/>
          </p:nvSpPr>
          <p:spPr bwMode="auto">
            <a:xfrm>
              <a:off x="2737" y="1954"/>
              <a:ext cx="603" cy="798"/>
            </a:xfrm>
            <a:custGeom>
              <a:avLst/>
              <a:gdLst>
                <a:gd name="T0" fmla="*/ 364 w 364"/>
                <a:gd name="T1" fmla="*/ 0 h 480"/>
                <a:gd name="T2" fmla="*/ 235 w 364"/>
                <a:gd name="T3" fmla="*/ 41 h 480"/>
                <a:gd name="T4" fmla="*/ 162 w 364"/>
                <a:gd name="T5" fmla="*/ 46 h 480"/>
                <a:gd name="T6" fmla="*/ 44 w 364"/>
                <a:gd name="T7" fmla="*/ 31 h 480"/>
                <a:gd name="T8" fmla="*/ 0 w 364"/>
                <a:gd name="T9" fmla="*/ 20 h 480"/>
                <a:gd name="T10" fmla="*/ 24 w 364"/>
                <a:gd name="T11" fmla="*/ 59 h 480"/>
                <a:gd name="T12" fmla="*/ 92 w 364"/>
                <a:gd name="T13" fmla="*/ 241 h 480"/>
                <a:gd name="T14" fmla="*/ 83 w 364"/>
                <a:gd name="T15" fmla="*/ 435 h 480"/>
                <a:gd name="T16" fmla="*/ 71 w 364"/>
                <a:gd name="T17" fmla="*/ 480 h 480"/>
                <a:gd name="T18" fmla="*/ 110 w 364"/>
                <a:gd name="T19" fmla="*/ 455 h 480"/>
                <a:gd name="T20" fmla="*/ 289 w 364"/>
                <a:gd name="T21" fmla="*/ 386 h 480"/>
                <a:gd name="T22" fmla="*/ 363 w 364"/>
                <a:gd name="T23" fmla="*/ 381 h 480"/>
                <a:gd name="T24" fmla="*/ 364 w 364"/>
                <a:gd name="T25" fmla="*/ 381 h 480"/>
                <a:gd name="T26" fmla="*/ 364 w 364"/>
                <a:gd name="T27" fmla="*/ 344 h 480"/>
                <a:gd name="T28" fmla="*/ 363 w 364"/>
                <a:gd name="T29" fmla="*/ 344 h 480"/>
                <a:gd name="T30" fmla="*/ 283 w 364"/>
                <a:gd name="T31" fmla="*/ 350 h 480"/>
                <a:gd name="T32" fmla="*/ 126 w 364"/>
                <a:gd name="T33" fmla="*/ 403 h 480"/>
                <a:gd name="T34" fmla="*/ 128 w 364"/>
                <a:gd name="T35" fmla="*/ 235 h 480"/>
                <a:gd name="T36" fmla="*/ 76 w 364"/>
                <a:gd name="T37" fmla="*/ 76 h 480"/>
                <a:gd name="T38" fmla="*/ 161 w 364"/>
                <a:gd name="T39" fmla="*/ 83 h 480"/>
                <a:gd name="T40" fmla="*/ 241 w 364"/>
                <a:gd name="T41" fmla="*/ 77 h 480"/>
                <a:gd name="T42" fmla="*/ 364 w 364"/>
                <a:gd name="T43" fmla="*/ 41 h 480"/>
                <a:gd name="T44" fmla="*/ 364 w 364"/>
                <a:gd name="T45" fmla="*/ 0 h 4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64" h="480">
                  <a:moveTo>
                    <a:pt x="364" y="0"/>
                  </a:moveTo>
                  <a:cubicBezTo>
                    <a:pt x="323" y="20"/>
                    <a:pt x="280" y="33"/>
                    <a:pt x="235" y="41"/>
                  </a:cubicBezTo>
                  <a:cubicBezTo>
                    <a:pt x="211" y="45"/>
                    <a:pt x="186" y="46"/>
                    <a:pt x="162" y="46"/>
                  </a:cubicBezTo>
                  <a:cubicBezTo>
                    <a:pt x="122" y="46"/>
                    <a:pt x="83" y="41"/>
                    <a:pt x="44" y="31"/>
                  </a:cubicBezTo>
                  <a:cubicBezTo>
                    <a:pt x="0" y="20"/>
                    <a:pt x="0" y="20"/>
                    <a:pt x="0" y="20"/>
                  </a:cubicBezTo>
                  <a:cubicBezTo>
                    <a:pt x="24" y="59"/>
                    <a:pt x="24" y="59"/>
                    <a:pt x="24" y="59"/>
                  </a:cubicBezTo>
                  <a:cubicBezTo>
                    <a:pt x="59" y="114"/>
                    <a:pt x="82" y="176"/>
                    <a:pt x="92" y="241"/>
                  </a:cubicBezTo>
                  <a:cubicBezTo>
                    <a:pt x="102" y="306"/>
                    <a:pt x="99" y="371"/>
                    <a:pt x="83" y="435"/>
                  </a:cubicBezTo>
                  <a:cubicBezTo>
                    <a:pt x="71" y="480"/>
                    <a:pt x="71" y="480"/>
                    <a:pt x="71" y="480"/>
                  </a:cubicBezTo>
                  <a:cubicBezTo>
                    <a:pt x="110" y="455"/>
                    <a:pt x="110" y="455"/>
                    <a:pt x="110" y="455"/>
                  </a:cubicBezTo>
                  <a:cubicBezTo>
                    <a:pt x="164" y="420"/>
                    <a:pt x="225" y="397"/>
                    <a:pt x="289" y="386"/>
                  </a:cubicBezTo>
                  <a:cubicBezTo>
                    <a:pt x="314" y="383"/>
                    <a:pt x="338" y="381"/>
                    <a:pt x="363" y="381"/>
                  </a:cubicBezTo>
                  <a:cubicBezTo>
                    <a:pt x="363" y="381"/>
                    <a:pt x="364" y="381"/>
                    <a:pt x="364" y="381"/>
                  </a:cubicBezTo>
                  <a:cubicBezTo>
                    <a:pt x="364" y="344"/>
                    <a:pt x="364" y="344"/>
                    <a:pt x="364" y="344"/>
                  </a:cubicBezTo>
                  <a:cubicBezTo>
                    <a:pt x="364" y="344"/>
                    <a:pt x="363" y="344"/>
                    <a:pt x="363" y="344"/>
                  </a:cubicBezTo>
                  <a:cubicBezTo>
                    <a:pt x="337" y="344"/>
                    <a:pt x="310" y="346"/>
                    <a:pt x="283" y="350"/>
                  </a:cubicBezTo>
                  <a:cubicBezTo>
                    <a:pt x="228" y="359"/>
                    <a:pt x="175" y="377"/>
                    <a:pt x="126" y="403"/>
                  </a:cubicBezTo>
                  <a:cubicBezTo>
                    <a:pt x="136" y="348"/>
                    <a:pt x="136" y="291"/>
                    <a:pt x="128" y="235"/>
                  </a:cubicBezTo>
                  <a:cubicBezTo>
                    <a:pt x="119" y="179"/>
                    <a:pt x="101" y="125"/>
                    <a:pt x="76" y="76"/>
                  </a:cubicBezTo>
                  <a:cubicBezTo>
                    <a:pt x="104" y="81"/>
                    <a:pt x="132" y="83"/>
                    <a:pt x="161" y="83"/>
                  </a:cubicBezTo>
                  <a:cubicBezTo>
                    <a:pt x="188" y="83"/>
                    <a:pt x="214" y="81"/>
                    <a:pt x="241" y="77"/>
                  </a:cubicBezTo>
                  <a:cubicBezTo>
                    <a:pt x="284" y="70"/>
                    <a:pt x="325" y="58"/>
                    <a:pt x="364" y="41"/>
                  </a:cubicBezTo>
                  <a:cubicBezTo>
                    <a:pt x="364" y="0"/>
                    <a:pt x="364" y="0"/>
                    <a:pt x="36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63" name="Freeform 46">
              <a:extLst>
                <a:ext uri="{FF2B5EF4-FFF2-40B4-BE49-F238E27FC236}">
                  <a16:creationId xmlns="" xmlns:a16="http://schemas.microsoft.com/office/drawing/2014/main" id="{05E68095-7310-4CAB-B1CF-16B972755406}"/>
                </a:ext>
              </a:extLst>
            </p:cNvPr>
            <p:cNvSpPr>
              <a:spLocks noEditPoints="1"/>
            </p:cNvSpPr>
            <p:nvPr userDrawn="1"/>
          </p:nvSpPr>
          <p:spPr bwMode="auto">
            <a:xfrm>
              <a:off x="2960" y="2093"/>
              <a:ext cx="380" cy="426"/>
            </a:xfrm>
            <a:custGeom>
              <a:avLst/>
              <a:gdLst>
                <a:gd name="T0" fmla="*/ 70 w 229"/>
                <a:gd name="T1" fmla="*/ 206 h 256"/>
                <a:gd name="T2" fmla="*/ 63 w 229"/>
                <a:gd name="T3" fmla="*/ 138 h 256"/>
                <a:gd name="T4" fmla="*/ 49 w 229"/>
                <a:gd name="T5" fmla="*/ 71 h 256"/>
                <a:gd name="T6" fmla="*/ 117 w 229"/>
                <a:gd name="T7" fmla="*/ 64 h 256"/>
                <a:gd name="T8" fmla="*/ 184 w 229"/>
                <a:gd name="T9" fmla="*/ 49 h 256"/>
                <a:gd name="T10" fmla="*/ 191 w 229"/>
                <a:gd name="T11" fmla="*/ 118 h 256"/>
                <a:gd name="T12" fmla="*/ 205 w 229"/>
                <a:gd name="T13" fmla="*/ 185 h 256"/>
                <a:gd name="T14" fmla="*/ 137 w 229"/>
                <a:gd name="T15" fmla="*/ 191 h 256"/>
                <a:gd name="T16" fmla="*/ 70 w 229"/>
                <a:gd name="T17" fmla="*/ 206 h 256"/>
                <a:gd name="T18" fmla="*/ 220 w 229"/>
                <a:gd name="T19" fmla="*/ 0 h 256"/>
                <a:gd name="T20" fmla="*/ 196 w 229"/>
                <a:gd name="T21" fmla="*/ 8 h 256"/>
                <a:gd name="T22" fmla="*/ 111 w 229"/>
                <a:gd name="T23" fmla="*/ 28 h 256"/>
                <a:gd name="T24" fmla="*/ 25 w 229"/>
                <a:gd name="T25" fmla="*/ 35 h 256"/>
                <a:gd name="T26" fmla="*/ 25 w 229"/>
                <a:gd name="T27" fmla="*/ 35 h 256"/>
                <a:gd name="T28" fmla="*/ 0 w 229"/>
                <a:gd name="T29" fmla="*/ 35 h 256"/>
                <a:gd name="T30" fmla="*/ 7 w 229"/>
                <a:gd name="T31" fmla="*/ 59 h 256"/>
                <a:gd name="T32" fmla="*/ 28 w 229"/>
                <a:gd name="T33" fmla="*/ 143 h 256"/>
                <a:gd name="T34" fmla="*/ 34 w 229"/>
                <a:gd name="T35" fmla="*/ 230 h 256"/>
                <a:gd name="T36" fmla="*/ 34 w 229"/>
                <a:gd name="T37" fmla="*/ 256 h 256"/>
                <a:gd name="T38" fmla="*/ 58 w 229"/>
                <a:gd name="T39" fmla="*/ 248 h 256"/>
                <a:gd name="T40" fmla="*/ 143 w 229"/>
                <a:gd name="T41" fmla="*/ 227 h 256"/>
                <a:gd name="T42" fmla="*/ 229 w 229"/>
                <a:gd name="T43" fmla="*/ 221 h 256"/>
                <a:gd name="T44" fmla="*/ 229 w 229"/>
                <a:gd name="T45" fmla="*/ 221 h 256"/>
                <a:gd name="T46" fmla="*/ 229 w 229"/>
                <a:gd name="T47" fmla="*/ 125 h 256"/>
                <a:gd name="T48" fmla="*/ 227 w 229"/>
                <a:gd name="T49" fmla="*/ 112 h 256"/>
                <a:gd name="T50" fmla="*/ 220 w 229"/>
                <a:gd name="T51" fmla="*/ 25 h 256"/>
                <a:gd name="T52" fmla="*/ 220 w 229"/>
                <a:gd name="T53" fmla="*/ 0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9" h="256">
                  <a:moveTo>
                    <a:pt x="70" y="206"/>
                  </a:moveTo>
                  <a:cubicBezTo>
                    <a:pt x="69" y="183"/>
                    <a:pt x="67" y="160"/>
                    <a:pt x="63" y="138"/>
                  </a:cubicBezTo>
                  <a:cubicBezTo>
                    <a:pt x="60" y="115"/>
                    <a:pt x="55" y="93"/>
                    <a:pt x="49" y="71"/>
                  </a:cubicBezTo>
                  <a:cubicBezTo>
                    <a:pt x="72" y="70"/>
                    <a:pt x="94" y="68"/>
                    <a:pt x="117" y="64"/>
                  </a:cubicBezTo>
                  <a:cubicBezTo>
                    <a:pt x="140" y="60"/>
                    <a:pt x="162" y="56"/>
                    <a:pt x="184" y="49"/>
                  </a:cubicBezTo>
                  <a:cubicBezTo>
                    <a:pt x="185" y="72"/>
                    <a:pt x="187" y="95"/>
                    <a:pt x="191" y="118"/>
                  </a:cubicBezTo>
                  <a:cubicBezTo>
                    <a:pt x="194" y="140"/>
                    <a:pt x="199" y="163"/>
                    <a:pt x="205" y="185"/>
                  </a:cubicBezTo>
                  <a:cubicBezTo>
                    <a:pt x="183" y="186"/>
                    <a:pt x="160" y="188"/>
                    <a:pt x="137" y="191"/>
                  </a:cubicBezTo>
                  <a:cubicBezTo>
                    <a:pt x="115" y="195"/>
                    <a:pt x="92" y="200"/>
                    <a:pt x="70" y="206"/>
                  </a:cubicBezTo>
                  <a:moveTo>
                    <a:pt x="220" y="0"/>
                  </a:moveTo>
                  <a:cubicBezTo>
                    <a:pt x="196" y="8"/>
                    <a:pt x="196" y="8"/>
                    <a:pt x="196" y="8"/>
                  </a:cubicBezTo>
                  <a:cubicBezTo>
                    <a:pt x="169" y="17"/>
                    <a:pt x="140" y="23"/>
                    <a:pt x="111" y="28"/>
                  </a:cubicBezTo>
                  <a:cubicBezTo>
                    <a:pt x="83" y="33"/>
                    <a:pt x="54" y="35"/>
                    <a:pt x="25" y="35"/>
                  </a:cubicBezTo>
                  <a:cubicBezTo>
                    <a:pt x="25" y="35"/>
                    <a:pt x="25" y="35"/>
                    <a:pt x="25" y="35"/>
                  </a:cubicBezTo>
                  <a:cubicBezTo>
                    <a:pt x="0" y="35"/>
                    <a:pt x="0" y="35"/>
                    <a:pt x="0" y="35"/>
                  </a:cubicBezTo>
                  <a:cubicBezTo>
                    <a:pt x="7" y="59"/>
                    <a:pt x="7" y="59"/>
                    <a:pt x="7" y="59"/>
                  </a:cubicBezTo>
                  <a:cubicBezTo>
                    <a:pt x="16" y="86"/>
                    <a:pt x="23" y="115"/>
                    <a:pt x="28" y="143"/>
                  </a:cubicBezTo>
                  <a:cubicBezTo>
                    <a:pt x="32" y="172"/>
                    <a:pt x="34" y="202"/>
                    <a:pt x="34" y="230"/>
                  </a:cubicBezTo>
                  <a:cubicBezTo>
                    <a:pt x="34" y="256"/>
                    <a:pt x="34" y="256"/>
                    <a:pt x="34" y="256"/>
                  </a:cubicBezTo>
                  <a:cubicBezTo>
                    <a:pt x="58" y="248"/>
                    <a:pt x="58" y="248"/>
                    <a:pt x="58" y="248"/>
                  </a:cubicBezTo>
                  <a:cubicBezTo>
                    <a:pt x="86" y="239"/>
                    <a:pt x="114" y="232"/>
                    <a:pt x="143" y="227"/>
                  </a:cubicBezTo>
                  <a:cubicBezTo>
                    <a:pt x="171" y="223"/>
                    <a:pt x="200" y="221"/>
                    <a:pt x="229" y="221"/>
                  </a:cubicBezTo>
                  <a:cubicBezTo>
                    <a:pt x="229" y="221"/>
                    <a:pt x="229" y="221"/>
                    <a:pt x="229" y="221"/>
                  </a:cubicBezTo>
                  <a:cubicBezTo>
                    <a:pt x="229" y="125"/>
                    <a:pt x="229" y="125"/>
                    <a:pt x="229" y="125"/>
                  </a:cubicBezTo>
                  <a:cubicBezTo>
                    <a:pt x="228" y="121"/>
                    <a:pt x="227" y="116"/>
                    <a:pt x="227" y="112"/>
                  </a:cubicBezTo>
                  <a:cubicBezTo>
                    <a:pt x="222" y="83"/>
                    <a:pt x="220" y="54"/>
                    <a:pt x="220" y="25"/>
                  </a:cubicBezTo>
                  <a:cubicBezTo>
                    <a:pt x="220" y="0"/>
                    <a:pt x="220" y="0"/>
                    <a:pt x="22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64" name="Freeform 47">
              <a:extLst>
                <a:ext uri="{FF2B5EF4-FFF2-40B4-BE49-F238E27FC236}">
                  <a16:creationId xmlns="" xmlns:a16="http://schemas.microsoft.com/office/drawing/2014/main" id="{C191BCE1-9EBA-43CF-9207-961E577DBA94}"/>
                </a:ext>
              </a:extLst>
            </p:cNvPr>
            <p:cNvSpPr>
              <a:spLocks/>
            </p:cNvSpPr>
            <p:nvPr userDrawn="1"/>
          </p:nvSpPr>
          <p:spPr bwMode="auto">
            <a:xfrm>
              <a:off x="2420" y="4087"/>
              <a:ext cx="234" cy="233"/>
            </a:xfrm>
            <a:custGeom>
              <a:avLst/>
              <a:gdLst>
                <a:gd name="T0" fmla="*/ 0 w 141"/>
                <a:gd name="T1" fmla="*/ 0 h 140"/>
                <a:gd name="T2" fmla="*/ 0 w 141"/>
                <a:gd name="T3" fmla="*/ 59 h 140"/>
                <a:gd name="T4" fmla="*/ 81 w 141"/>
                <a:gd name="T5" fmla="*/ 140 h 140"/>
                <a:gd name="T6" fmla="*/ 141 w 141"/>
                <a:gd name="T7" fmla="*/ 140 h 140"/>
                <a:gd name="T8" fmla="*/ 0 w 141"/>
                <a:gd name="T9" fmla="*/ 0 h 140"/>
              </a:gdLst>
              <a:ahLst/>
              <a:cxnLst>
                <a:cxn ang="0">
                  <a:pos x="T0" y="T1"/>
                </a:cxn>
                <a:cxn ang="0">
                  <a:pos x="T2" y="T3"/>
                </a:cxn>
                <a:cxn ang="0">
                  <a:pos x="T4" y="T5"/>
                </a:cxn>
                <a:cxn ang="0">
                  <a:pos x="T6" y="T7"/>
                </a:cxn>
                <a:cxn ang="0">
                  <a:pos x="T8" y="T9"/>
                </a:cxn>
              </a:cxnLst>
              <a:rect l="0" t="0" r="r" b="b"/>
              <a:pathLst>
                <a:path w="141" h="140">
                  <a:moveTo>
                    <a:pt x="0" y="0"/>
                  </a:moveTo>
                  <a:cubicBezTo>
                    <a:pt x="0" y="59"/>
                    <a:pt x="0" y="59"/>
                    <a:pt x="0" y="59"/>
                  </a:cubicBezTo>
                  <a:cubicBezTo>
                    <a:pt x="25" y="88"/>
                    <a:pt x="52" y="115"/>
                    <a:pt x="81" y="140"/>
                  </a:cubicBezTo>
                  <a:cubicBezTo>
                    <a:pt x="141" y="140"/>
                    <a:pt x="141" y="140"/>
                    <a:pt x="141" y="140"/>
                  </a:cubicBezTo>
                  <a:cubicBezTo>
                    <a:pt x="88" y="101"/>
                    <a:pt x="40" y="53"/>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65" name="Freeform 48">
              <a:extLst>
                <a:ext uri="{FF2B5EF4-FFF2-40B4-BE49-F238E27FC236}">
                  <a16:creationId xmlns="" xmlns:a16="http://schemas.microsoft.com/office/drawing/2014/main" id="{F04C1B1A-A016-4E1D-8EB2-BBE55111FC44}"/>
                </a:ext>
              </a:extLst>
            </p:cNvPr>
            <p:cNvSpPr>
              <a:spLocks/>
            </p:cNvSpPr>
            <p:nvPr userDrawn="1"/>
          </p:nvSpPr>
          <p:spPr bwMode="auto">
            <a:xfrm>
              <a:off x="2420" y="-2"/>
              <a:ext cx="222" cy="90"/>
            </a:xfrm>
            <a:custGeom>
              <a:avLst/>
              <a:gdLst>
                <a:gd name="T0" fmla="*/ 134 w 134"/>
                <a:gd name="T1" fmla="*/ 0 h 54"/>
                <a:gd name="T2" fmla="*/ 27 w 134"/>
                <a:gd name="T3" fmla="*/ 0 h 54"/>
                <a:gd name="T4" fmla="*/ 0 w 134"/>
                <a:gd name="T5" fmla="*/ 13 h 54"/>
                <a:gd name="T6" fmla="*/ 0 w 134"/>
                <a:gd name="T7" fmla="*/ 54 h 54"/>
                <a:gd name="T8" fmla="*/ 134 w 134"/>
                <a:gd name="T9" fmla="*/ 0 h 54"/>
              </a:gdLst>
              <a:ahLst/>
              <a:cxnLst>
                <a:cxn ang="0">
                  <a:pos x="T0" y="T1"/>
                </a:cxn>
                <a:cxn ang="0">
                  <a:pos x="T2" y="T3"/>
                </a:cxn>
                <a:cxn ang="0">
                  <a:pos x="T4" y="T5"/>
                </a:cxn>
                <a:cxn ang="0">
                  <a:pos x="T6" y="T7"/>
                </a:cxn>
                <a:cxn ang="0">
                  <a:pos x="T8" y="T9"/>
                </a:cxn>
              </a:cxnLst>
              <a:rect l="0" t="0" r="r" b="b"/>
              <a:pathLst>
                <a:path w="134" h="54">
                  <a:moveTo>
                    <a:pt x="134" y="0"/>
                  </a:moveTo>
                  <a:cubicBezTo>
                    <a:pt x="27" y="0"/>
                    <a:pt x="27" y="0"/>
                    <a:pt x="27" y="0"/>
                  </a:cubicBezTo>
                  <a:cubicBezTo>
                    <a:pt x="18" y="4"/>
                    <a:pt x="9" y="8"/>
                    <a:pt x="0" y="13"/>
                  </a:cubicBezTo>
                  <a:cubicBezTo>
                    <a:pt x="0" y="54"/>
                    <a:pt x="0" y="54"/>
                    <a:pt x="0" y="54"/>
                  </a:cubicBezTo>
                  <a:cubicBezTo>
                    <a:pt x="43" y="32"/>
                    <a:pt x="88" y="14"/>
                    <a:pt x="13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66" name="Freeform 49">
              <a:extLst>
                <a:ext uri="{FF2B5EF4-FFF2-40B4-BE49-F238E27FC236}">
                  <a16:creationId xmlns="" xmlns:a16="http://schemas.microsoft.com/office/drawing/2014/main" id="{509AF337-3095-48A9-A296-D21AA356C1EE}"/>
                </a:ext>
              </a:extLst>
            </p:cNvPr>
            <p:cNvSpPr>
              <a:spLocks/>
            </p:cNvSpPr>
            <p:nvPr userDrawn="1"/>
          </p:nvSpPr>
          <p:spPr bwMode="auto">
            <a:xfrm>
              <a:off x="2420" y="3859"/>
              <a:ext cx="462" cy="461"/>
            </a:xfrm>
            <a:custGeom>
              <a:avLst/>
              <a:gdLst>
                <a:gd name="T0" fmla="*/ 0 w 279"/>
                <a:gd name="T1" fmla="*/ 0 h 277"/>
                <a:gd name="T2" fmla="*/ 0 w 279"/>
                <a:gd name="T3" fmla="*/ 74 h 277"/>
                <a:gd name="T4" fmla="*/ 168 w 279"/>
                <a:gd name="T5" fmla="*/ 252 h 277"/>
                <a:gd name="T6" fmla="*/ 205 w 279"/>
                <a:gd name="T7" fmla="*/ 277 h 277"/>
                <a:gd name="T8" fmla="*/ 279 w 279"/>
                <a:gd name="T9" fmla="*/ 277 h 277"/>
                <a:gd name="T10" fmla="*/ 189 w 279"/>
                <a:gd name="T11" fmla="*/ 222 h 277"/>
                <a:gd name="T12" fmla="*/ 0 w 279"/>
                <a:gd name="T13" fmla="*/ 0 h 277"/>
              </a:gdLst>
              <a:ahLst/>
              <a:cxnLst>
                <a:cxn ang="0">
                  <a:pos x="T0" y="T1"/>
                </a:cxn>
                <a:cxn ang="0">
                  <a:pos x="T2" y="T3"/>
                </a:cxn>
                <a:cxn ang="0">
                  <a:pos x="T4" y="T5"/>
                </a:cxn>
                <a:cxn ang="0">
                  <a:pos x="T6" y="T7"/>
                </a:cxn>
                <a:cxn ang="0">
                  <a:pos x="T8" y="T9"/>
                </a:cxn>
                <a:cxn ang="0">
                  <a:pos x="T10" y="T11"/>
                </a:cxn>
                <a:cxn ang="0">
                  <a:pos x="T12" y="T13"/>
                </a:cxn>
              </a:cxnLst>
              <a:rect l="0" t="0" r="r" b="b"/>
              <a:pathLst>
                <a:path w="279" h="277">
                  <a:moveTo>
                    <a:pt x="0" y="0"/>
                  </a:moveTo>
                  <a:cubicBezTo>
                    <a:pt x="0" y="74"/>
                    <a:pt x="0" y="74"/>
                    <a:pt x="0" y="74"/>
                  </a:cubicBezTo>
                  <a:cubicBezTo>
                    <a:pt x="43" y="142"/>
                    <a:pt x="100" y="202"/>
                    <a:pt x="168" y="252"/>
                  </a:cubicBezTo>
                  <a:cubicBezTo>
                    <a:pt x="180" y="261"/>
                    <a:pt x="192" y="269"/>
                    <a:pt x="205" y="277"/>
                  </a:cubicBezTo>
                  <a:cubicBezTo>
                    <a:pt x="279" y="277"/>
                    <a:pt x="279" y="277"/>
                    <a:pt x="279" y="277"/>
                  </a:cubicBezTo>
                  <a:cubicBezTo>
                    <a:pt x="248" y="261"/>
                    <a:pt x="218" y="243"/>
                    <a:pt x="189" y="222"/>
                  </a:cubicBezTo>
                  <a:cubicBezTo>
                    <a:pt x="108" y="163"/>
                    <a:pt x="44" y="87"/>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67" name="Freeform 50">
              <a:extLst>
                <a:ext uri="{FF2B5EF4-FFF2-40B4-BE49-F238E27FC236}">
                  <a16:creationId xmlns="" xmlns:a16="http://schemas.microsoft.com/office/drawing/2014/main" id="{D2EE38B9-5AF2-4C92-9640-C7FEA45379DD}"/>
                </a:ext>
              </a:extLst>
            </p:cNvPr>
            <p:cNvSpPr>
              <a:spLocks/>
            </p:cNvSpPr>
            <p:nvPr userDrawn="1"/>
          </p:nvSpPr>
          <p:spPr bwMode="auto">
            <a:xfrm>
              <a:off x="2420" y="4272"/>
              <a:ext cx="46" cy="48"/>
            </a:xfrm>
            <a:custGeom>
              <a:avLst/>
              <a:gdLst>
                <a:gd name="T0" fmla="*/ 0 w 28"/>
                <a:gd name="T1" fmla="*/ 0 h 29"/>
                <a:gd name="T2" fmla="*/ 0 w 28"/>
                <a:gd name="T3" fmla="*/ 29 h 29"/>
                <a:gd name="T4" fmla="*/ 28 w 28"/>
                <a:gd name="T5" fmla="*/ 29 h 29"/>
                <a:gd name="T6" fmla="*/ 0 w 28"/>
                <a:gd name="T7" fmla="*/ 0 h 29"/>
              </a:gdLst>
              <a:ahLst/>
              <a:cxnLst>
                <a:cxn ang="0">
                  <a:pos x="T0" y="T1"/>
                </a:cxn>
                <a:cxn ang="0">
                  <a:pos x="T2" y="T3"/>
                </a:cxn>
                <a:cxn ang="0">
                  <a:pos x="T4" y="T5"/>
                </a:cxn>
                <a:cxn ang="0">
                  <a:pos x="T6" y="T7"/>
                </a:cxn>
              </a:cxnLst>
              <a:rect l="0" t="0" r="r" b="b"/>
              <a:pathLst>
                <a:path w="28" h="29">
                  <a:moveTo>
                    <a:pt x="0" y="0"/>
                  </a:moveTo>
                  <a:cubicBezTo>
                    <a:pt x="0" y="29"/>
                    <a:pt x="0" y="29"/>
                    <a:pt x="0" y="29"/>
                  </a:cubicBezTo>
                  <a:cubicBezTo>
                    <a:pt x="28" y="29"/>
                    <a:pt x="28" y="29"/>
                    <a:pt x="28" y="29"/>
                  </a:cubicBezTo>
                  <a:cubicBezTo>
                    <a:pt x="18" y="20"/>
                    <a:pt x="9" y="10"/>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68" name="Freeform 51">
              <a:extLst>
                <a:ext uri="{FF2B5EF4-FFF2-40B4-BE49-F238E27FC236}">
                  <a16:creationId xmlns="" xmlns:a16="http://schemas.microsoft.com/office/drawing/2014/main" id="{1DA73E7F-E3BC-43EA-87BF-4633AABC3C7A}"/>
                </a:ext>
              </a:extLst>
            </p:cNvPr>
            <p:cNvSpPr>
              <a:spLocks/>
            </p:cNvSpPr>
            <p:nvPr userDrawn="1"/>
          </p:nvSpPr>
          <p:spPr bwMode="auto">
            <a:xfrm>
              <a:off x="2420" y="2"/>
              <a:ext cx="920" cy="223"/>
            </a:xfrm>
            <a:custGeom>
              <a:avLst/>
              <a:gdLst>
                <a:gd name="T0" fmla="*/ 351 w 555"/>
                <a:gd name="T1" fmla="*/ 0 h 134"/>
                <a:gd name="T2" fmla="*/ 237 w 555"/>
                <a:gd name="T3" fmla="*/ 9 h 134"/>
                <a:gd name="T4" fmla="*/ 0 w 555"/>
                <a:gd name="T5" fmla="*/ 91 h 134"/>
                <a:gd name="T6" fmla="*/ 0 w 555"/>
                <a:gd name="T7" fmla="*/ 134 h 134"/>
                <a:gd name="T8" fmla="*/ 243 w 555"/>
                <a:gd name="T9" fmla="*/ 45 h 134"/>
                <a:gd name="T10" fmla="*/ 349 w 555"/>
                <a:gd name="T11" fmla="*/ 37 h 134"/>
                <a:gd name="T12" fmla="*/ 555 w 555"/>
                <a:gd name="T13" fmla="*/ 69 h 134"/>
                <a:gd name="T14" fmla="*/ 555 w 555"/>
                <a:gd name="T15" fmla="*/ 30 h 134"/>
                <a:gd name="T16" fmla="*/ 351 w 555"/>
                <a:gd name="T17" fmla="*/ 0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5" h="134">
                  <a:moveTo>
                    <a:pt x="351" y="0"/>
                  </a:moveTo>
                  <a:cubicBezTo>
                    <a:pt x="313" y="0"/>
                    <a:pt x="275" y="3"/>
                    <a:pt x="237" y="9"/>
                  </a:cubicBezTo>
                  <a:cubicBezTo>
                    <a:pt x="153" y="22"/>
                    <a:pt x="73" y="50"/>
                    <a:pt x="0" y="91"/>
                  </a:cubicBezTo>
                  <a:cubicBezTo>
                    <a:pt x="0" y="134"/>
                    <a:pt x="0" y="134"/>
                    <a:pt x="0" y="134"/>
                  </a:cubicBezTo>
                  <a:cubicBezTo>
                    <a:pt x="73" y="90"/>
                    <a:pt x="155" y="59"/>
                    <a:pt x="243" y="45"/>
                  </a:cubicBezTo>
                  <a:cubicBezTo>
                    <a:pt x="279" y="40"/>
                    <a:pt x="314" y="37"/>
                    <a:pt x="349" y="37"/>
                  </a:cubicBezTo>
                  <a:cubicBezTo>
                    <a:pt x="420" y="37"/>
                    <a:pt x="489" y="48"/>
                    <a:pt x="555" y="69"/>
                  </a:cubicBezTo>
                  <a:cubicBezTo>
                    <a:pt x="555" y="30"/>
                    <a:pt x="555" y="30"/>
                    <a:pt x="555" y="30"/>
                  </a:cubicBezTo>
                  <a:cubicBezTo>
                    <a:pt x="489" y="10"/>
                    <a:pt x="420" y="0"/>
                    <a:pt x="35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69" name="Freeform 52">
              <a:extLst>
                <a:ext uri="{FF2B5EF4-FFF2-40B4-BE49-F238E27FC236}">
                  <a16:creationId xmlns="" xmlns:a16="http://schemas.microsoft.com/office/drawing/2014/main" id="{9B338AD6-F304-4A72-8D93-6DBDC88EACFC}"/>
                </a:ext>
              </a:extLst>
            </p:cNvPr>
            <p:cNvSpPr>
              <a:spLocks/>
            </p:cNvSpPr>
            <p:nvPr userDrawn="1"/>
          </p:nvSpPr>
          <p:spPr bwMode="auto">
            <a:xfrm>
              <a:off x="3118" y="2255"/>
              <a:ext cx="106" cy="108"/>
            </a:xfrm>
            <a:custGeom>
              <a:avLst/>
              <a:gdLst>
                <a:gd name="T0" fmla="*/ 55 w 64"/>
                <a:gd name="T1" fmla="*/ 0 h 65"/>
                <a:gd name="T2" fmla="*/ 37 w 64"/>
                <a:gd name="T3" fmla="*/ 3 h 65"/>
                <a:gd name="T4" fmla="*/ 28 w 64"/>
                <a:gd name="T5" fmla="*/ 5 h 65"/>
                <a:gd name="T6" fmla="*/ 18 w 64"/>
                <a:gd name="T7" fmla="*/ 6 h 65"/>
                <a:gd name="T8" fmla="*/ 0 w 64"/>
                <a:gd name="T9" fmla="*/ 9 h 65"/>
                <a:gd name="T10" fmla="*/ 3 w 64"/>
                <a:gd name="T11" fmla="*/ 27 h 65"/>
                <a:gd name="T12" fmla="*/ 5 w 64"/>
                <a:gd name="T13" fmla="*/ 37 h 65"/>
                <a:gd name="T14" fmla="*/ 6 w 64"/>
                <a:gd name="T15" fmla="*/ 46 h 65"/>
                <a:gd name="T16" fmla="*/ 9 w 64"/>
                <a:gd name="T17" fmla="*/ 65 h 65"/>
                <a:gd name="T18" fmla="*/ 27 w 64"/>
                <a:gd name="T19" fmla="*/ 62 h 65"/>
                <a:gd name="T20" fmla="*/ 36 w 64"/>
                <a:gd name="T21" fmla="*/ 60 h 65"/>
                <a:gd name="T22" fmla="*/ 36 w 64"/>
                <a:gd name="T23" fmla="*/ 60 h 65"/>
                <a:gd name="T24" fmla="*/ 46 w 64"/>
                <a:gd name="T25" fmla="*/ 59 h 65"/>
                <a:gd name="T26" fmla="*/ 64 w 64"/>
                <a:gd name="T27" fmla="*/ 56 h 65"/>
                <a:gd name="T28" fmla="*/ 61 w 64"/>
                <a:gd name="T29" fmla="*/ 38 h 65"/>
                <a:gd name="T30" fmla="*/ 59 w 64"/>
                <a:gd name="T31" fmla="*/ 28 h 65"/>
                <a:gd name="T32" fmla="*/ 58 w 64"/>
                <a:gd name="T33" fmla="*/ 19 h 65"/>
                <a:gd name="T34" fmla="*/ 55 w 64"/>
                <a:gd name="T35"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 h="65">
                  <a:moveTo>
                    <a:pt x="55" y="0"/>
                  </a:moveTo>
                  <a:cubicBezTo>
                    <a:pt x="37" y="3"/>
                    <a:pt x="37" y="3"/>
                    <a:pt x="37" y="3"/>
                  </a:cubicBezTo>
                  <a:cubicBezTo>
                    <a:pt x="34" y="4"/>
                    <a:pt x="31" y="4"/>
                    <a:pt x="28" y="5"/>
                  </a:cubicBezTo>
                  <a:cubicBezTo>
                    <a:pt x="25" y="5"/>
                    <a:pt x="21" y="6"/>
                    <a:pt x="18" y="6"/>
                  </a:cubicBezTo>
                  <a:cubicBezTo>
                    <a:pt x="0" y="9"/>
                    <a:pt x="0" y="9"/>
                    <a:pt x="0" y="9"/>
                  </a:cubicBezTo>
                  <a:cubicBezTo>
                    <a:pt x="3" y="27"/>
                    <a:pt x="3" y="27"/>
                    <a:pt x="3" y="27"/>
                  </a:cubicBezTo>
                  <a:cubicBezTo>
                    <a:pt x="4" y="30"/>
                    <a:pt x="4" y="34"/>
                    <a:pt x="5" y="37"/>
                  </a:cubicBezTo>
                  <a:cubicBezTo>
                    <a:pt x="5" y="40"/>
                    <a:pt x="6" y="43"/>
                    <a:pt x="6" y="46"/>
                  </a:cubicBezTo>
                  <a:cubicBezTo>
                    <a:pt x="9" y="65"/>
                    <a:pt x="9" y="65"/>
                    <a:pt x="9" y="65"/>
                  </a:cubicBezTo>
                  <a:cubicBezTo>
                    <a:pt x="27" y="62"/>
                    <a:pt x="27" y="62"/>
                    <a:pt x="27" y="62"/>
                  </a:cubicBezTo>
                  <a:cubicBezTo>
                    <a:pt x="30" y="61"/>
                    <a:pt x="33" y="61"/>
                    <a:pt x="36" y="60"/>
                  </a:cubicBezTo>
                  <a:cubicBezTo>
                    <a:pt x="36" y="60"/>
                    <a:pt x="36" y="60"/>
                    <a:pt x="36" y="60"/>
                  </a:cubicBezTo>
                  <a:cubicBezTo>
                    <a:pt x="40" y="60"/>
                    <a:pt x="43" y="59"/>
                    <a:pt x="46" y="59"/>
                  </a:cubicBezTo>
                  <a:cubicBezTo>
                    <a:pt x="64" y="56"/>
                    <a:pt x="64" y="56"/>
                    <a:pt x="64" y="56"/>
                  </a:cubicBezTo>
                  <a:cubicBezTo>
                    <a:pt x="61" y="38"/>
                    <a:pt x="61" y="38"/>
                    <a:pt x="61" y="38"/>
                  </a:cubicBezTo>
                  <a:cubicBezTo>
                    <a:pt x="60" y="34"/>
                    <a:pt x="60" y="31"/>
                    <a:pt x="59" y="28"/>
                  </a:cubicBezTo>
                  <a:cubicBezTo>
                    <a:pt x="59" y="25"/>
                    <a:pt x="58" y="22"/>
                    <a:pt x="58" y="19"/>
                  </a:cubicBezTo>
                  <a:cubicBezTo>
                    <a:pt x="55" y="0"/>
                    <a:pt x="55" y="0"/>
                    <a:pt x="5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70" name="Freeform 53">
              <a:extLst>
                <a:ext uri="{FF2B5EF4-FFF2-40B4-BE49-F238E27FC236}">
                  <a16:creationId xmlns="" xmlns:a16="http://schemas.microsoft.com/office/drawing/2014/main" id="{0B5931AB-28BD-46E2-AEB6-14D652C697E9}"/>
                </a:ext>
              </a:extLst>
            </p:cNvPr>
            <p:cNvSpPr>
              <a:spLocks/>
            </p:cNvSpPr>
            <p:nvPr userDrawn="1"/>
          </p:nvSpPr>
          <p:spPr bwMode="auto">
            <a:xfrm>
              <a:off x="2690" y="2769"/>
              <a:ext cx="650" cy="1228"/>
            </a:xfrm>
            <a:custGeom>
              <a:avLst/>
              <a:gdLst>
                <a:gd name="T0" fmla="*/ 391 w 392"/>
                <a:gd name="T1" fmla="*/ 0 h 739"/>
                <a:gd name="T2" fmla="*/ 334 w 392"/>
                <a:gd name="T3" fmla="*/ 4 h 739"/>
                <a:gd name="T4" fmla="*/ 31 w 392"/>
                <a:gd name="T5" fmla="*/ 427 h 739"/>
                <a:gd name="T6" fmla="*/ 177 w 392"/>
                <a:gd name="T7" fmla="*/ 668 h 739"/>
                <a:gd name="T8" fmla="*/ 390 w 392"/>
                <a:gd name="T9" fmla="*/ 739 h 739"/>
                <a:gd name="T10" fmla="*/ 392 w 392"/>
                <a:gd name="T11" fmla="*/ 739 h 739"/>
                <a:gd name="T12" fmla="*/ 392 w 392"/>
                <a:gd name="T13" fmla="*/ 702 h 739"/>
                <a:gd name="T14" fmla="*/ 390 w 392"/>
                <a:gd name="T15" fmla="*/ 702 h 739"/>
                <a:gd name="T16" fmla="*/ 198 w 392"/>
                <a:gd name="T17" fmla="*/ 638 h 739"/>
                <a:gd name="T18" fmla="*/ 67 w 392"/>
                <a:gd name="T19" fmla="*/ 421 h 739"/>
                <a:gd name="T20" fmla="*/ 340 w 392"/>
                <a:gd name="T21" fmla="*/ 41 h 739"/>
                <a:gd name="T22" fmla="*/ 391 w 392"/>
                <a:gd name="T23" fmla="*/ 36 h 739"/>
                <a:gd name="T24" fmla="*/ 392 w 392"/>
                <a:gd name="T25" fmla="*/ 36 h 739"/>
                <a:gd name="T26" fmla="*/ 392 w 392"/>
                <a:gd name="T27" fmla="*/ 0 h 739"/>
                <a:gd name="T28" fmla="*/ 391 w 392"/>
                <a:gd name="T29" fmla="*/ 0 h 7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92" h="739">
                  <a:moveTo>
                    <a:pt x="391" y="0"/>
                  </a:moveTo>
                  <a:cubicBezTo>
                    <a:pt x="372" y="0"/>
                    <a:pt x="353" y="1"/>
                    <a:pt x="334" y="4"/>
                  </a:cubicBezTo>
                  <a:cubicBezTo>
                    <a:pt x="136" y="36"/>
                    <a:pt x="0" y="226"/>
                    <a:pt x="31" y="427"/>
                  </a:cubicBezTo>
                  <a:cubicBezTo>
                    <a:pt x="46" y="524"/>
                    <a:pt x="98" y="610"/>
                    <a:pt x="177" y="668"/>
                  </a:cubicBezTo>
                  <a:cubicBezTo>
                    <a:pt x="240" y="714"/>
                    <a:pt x="314" y="739"/>
                    <a:pt x="390" y="739"/>
                  </a:cubicBezTo>
                  <a:cubicBezTo>
                    <a:pt x="391" y="739"/>
                    <a:pt x="391" y="739"/>
                    <a:pt x="392" y="739"/>
                  </a:cubicBezTo>
                  <a:cubicBezTo>
                    <a:pt x="392" y="702"/>
                    <a:pt x="392" y="702"/>
                    <a:pt x="392" y="702"/>
                  </a:cubicBezTo>
                  <a:cubicBezTo>
                    <a:pt x="391" y="702"/>
                    <a:pt x="391" y="702"/>
                    <a:pt x="390" y="702"/>
                  </a:cubicBezTo>
                  <a:cubicBezTo>
                    <a:pt x="321" y="702"/>
                    <a:pt x="255" y="680"/>
                    <a:pt x="198" y="638"/>
                  </a:cubicBezTo>
                  <a:cubicBezTo>
                    <a:pt x="127" y="586"/>
                    <a:pt x="80" y="509"/>
                    <a:pt x="67" y="421"/>
                  </a:cubicBezTo>
                  <a:cubicBezTo>
                    <a:pt x="38" y="240"/>
                    <a:pt x="161" y="69"/>
                    <a:pt x="340" y="41"/>
                  </a:cubicBezTo>
                  <a:cubicBezTo>
                    <a:pt x="357" y="38"/>
                    <a:pt x="374" y="36"/>
                    <a:pt x="391" y="36"/>
                  </a:cubicBezTo>
                  <a:cubicBezTo>
                    <a:pt x="392" y="36"/>
                    <a:pt x="392" y="36"/>
                    <a:pt x="392" y="36"/>
                  </a:cubicBezTo>
                  <a:cubicBezTo>
                    <a:pt x="392" y="0"/>
                    <a:pt x="392" y="0"/>
                    <a:pt x="392" y="0"/>
                  </a:cubicBezTo>
                  <a:cubicBezTo>
                    <a:pt x="392" y="0"/>
                    <a:pt x="391" y="0"/>
                    <a:pt x="39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71" name="Freeform 54">
              <a:extLst>
                <a:ext uri="{FF2B5EF4-FFF2-40B4-BE49-F238E27FC236}">
                  <a16:creationId xmlns="" xmlns:a16="http://schemas.microsoft.com/office/drawing/2014/main" id="{78D2C75D-2116-4628-8A39-7D4D50EC1D48}"/>
                </a:ext>
              </a:extLst>
            </p:cNvPr>
            <p:cNvSpPr>
              <a:spLocks/>
            </p:cNvSpPr>
            <p:nvPr userDrawn="1"/>
          </p:nvSpPr>
          <p:spPr bwMode="auto">
            <a:xfrm>
              <a:off x="2420" y="612"/>
              <a:ext cx="920" cy="1235"/>
            </a:xfrm>
            <a:custGeom>
              <a:avLst/>
              <a:gdLst>
                <a:gd name="T0" fmla="*/ 352 w 555"/>
                <a:gd name="T1" fmla="*/ 0 h 743"/>
                <a:gd name="T2" fmla="*/ 295 w 555"/>
                <a:gd name="T3" fmla="*/ 5 h 743"/>
                <a:gd name="T4" fmla="*/ 57 w 555"/>
                <a:gd name="T5" fmla="*/ 153 h 743"/>
                <a:gd name="T6" fmla="*/ 2 w 555"/>
                <a:gd name="T7" fmla="*/ 267 h 743"/>
                <a:gd name="T8" fmla="*/ 2 w 555"/>
                <a:gd name="T9" fmla="*/ 476 h 743"/>
                <a:gd name="T10" fmla="*/ 137 w 555"/>
                <a:gd name="T11" fmla="*/ 672 h 743"/>
                <a:gd name="T12" fmla="*/ 351 w 555"/>
                <a:gd name="T13" fmla="*/ 743 h 743"/>
                <a:gd name="T14" fmla="*/ 408 w 555"/>
                <a:gd name="T15" fmla="*/ 739 h 743"/>
                <a:gd name="T16" fmla="*/ 555 w 555"/>
                <a:gd name="T17" fmla="*/ 680 h 743"/>
                <a:gd name="T18" fmla="*/ 555 w 555"/>
                <a:gd name="T19" fmla="*/ 634 h 743"/>
                <a:gd name="T20" fmla="*/ 403 w 555"/>
                <a:gd name="T21" fmla="*/ 702 h 743"/>
                <a:gd name="T22" fmla="*/ 351 w 555"/>
                <a:gd name="T23" fmla="*/ 706 h 743"/>
                <a:gd name="T24" fmla="*/ 159 w 555"/>
                <a:gd name="T25" fmla="*/ 642 h 743"/>
                <a:gd name="T26" fmla="*/ 28 w 555"/>
                <a:gd name="T27" fmla="*/ 424 h 743"/>
                <a:gd name="T28" fmla="*/ 300 w 555"/>
                <a:gd name="T29" fmla="*/ 41 h 743"/>
                <a:gd name="T30" fmla="*/ 352 w 555"/>
                <a:gd name="T31" fmla="*/ 37 h 743"/>
                <a:gd name="T32" fmla="*/ 555 w 555"/>
                <a:gd name="T33" fmla="*/ 110 h 743"/>
                <a:gd name="T34" fmla="*/ 555 w 555"/>
                <a:gd name="T35" fmla="*/ 64 h 743"/>
                <a:gd name="T36" fmla="*/ 352 w 555"/>
                <a:gd name="T37" fmla="*/ 0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55" h="743">
                  <a:moveTo>
                    <a:pt x="352" y="0"/>
                  </a:moveTo>
                  <a:cubicBezTo>
                    <a:pt x="333" y="0"/>
                    <a:pt x="314" y="2"/>
                    <a:pt x="295" y="5"/>
                  </a:cubicBezTo>
                  <a:cubicBezTo>
                    <a:pt x="199" y="20"/>
                    <a:pt x="115" y="73"/>
                    <a:pt x="57" y="153"/>
                  </a:cubicBezTo>
                  <a:cubicBezTo>
                    <a:pt x="32" y="188"/>
                    <a:pt x="14" y="227"/>
                    <a:pt x="2" y="267"/>
                  </a:cubicBezTo>
                  <a:cubicBezTo>
                    <a:pt x="2" y="476"/>
                    <a:pt x="2" y="476"/>
                    <a:pt x="2" y="476"/>
                  </a:cubicBezTo>
                  <a:cubicBezTo>
                    <a:pt x="25" y="555"/>
                    <a:pt x="72" y="623"/>
                    <a:pt x="137" y="672"/>
                  </a:cubicBezTo>
                  <a:cubicBezTo>
                    <a:pt x="200" y="719"/>
                    <a:pt x="275" y="743"/>
                    <a:pt x="351" y="743"/>
                  </a:cubicBezTo>
                  <a:cubicBezTo>
                    <a:pt x="370" y="743"/>
                    <a:pt x="389" y="742"/>
                    <a:pt x="408" y="739"/>
                  </a:cubicBezTo>
                  <a:cubicBezTo>
                    <a:pt x="462" y="730"/>
                    <a:pt x="511" y="710"/>
                    <a:pt x="555" y="680"/>
                  </a:cubicBezTo>
                  <a:cubicBezTo>
                    <a:pt x="555" y="634"/>
                    <a:pt x="555" y="634"/>
                    <a:pt x="555" y="634"/>
                  </a:cubicBezTo>
                  <a:cubicBezTo>
                    <a:pt x="511" y="670"/>
                    <a:pt x="459" y="693"/>
                    <a:pt x="403" y="702"/>
                  </a:cubicBezTo>
                  <a:cubicBezTo>
                    <a:pt x="385" y="705"/>
                    <a:pt x="368" y="706"/>
                    <a:pt x="351" y="706"/>
                  </a:cubicBezTo>
                  <a:cubicBezTo>
                    <a:pt x="282" y="706"/>
                    <a:pt x="215" y="684"/>
                    <a:pt x="159" y="642"/>
                  </a:cubicBezTo>
                  <a:cubicBezTo>
                    <a:pt x="88" y="590"/>
                    <a:pt x="41" y="512"/>
                    <a:pt x="28" y="424"/>
                  </a:cubicBezTo>
                  <a:cubicBezTo>
                    <a:pt x="0" y="242"/>
                    <a:pt x="122" y="70"/>
                    <a:pt x="300" y="41"/>
                  </a:cubicBezTo>
                  <a:cubicBezTo>
                    <a:pt x="318" y="39"/>
                    <a:pt x="335" y="37"/>
                    <a:pt x="352" y="37"/>
                  </a:cubicBezTo>
                  <a:cubicBezTo>
                    <a:pt x="427" y="37"/>
                    <a:pt x="498" y="64"/>
                    <a:pt x="555" y="110"/>
                  </a:cubicBezTo>
                  <a:cubicBezTo>
                    <a:pt x="555" y="64"/>
                    <a:pt x="555" y="64"/>
                    <a:pt x="555" y="64"/>
                  </a:cubicBezTo>
                  <a:cubicBezTo>
                    <a:pt x="496" y="24"/>
                    <a:pt x="426" y="0"/>
                    <a:pt x="35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72" name="Freeform 55">
              <a:extLst>
                <a:ext uri="{FF2B5EF4-FFF2-40B4-BE49-F238E27FC236}">
                  <a16:creationId xmlns="" xmlns:a16="http://schemas.microsoft.com/office/drawing/2014/main" id="{97BC1375-8F9C-4B33-82B4-8FB7F08CF2D5}"/>
                </a:ext>
              </a:extLst>
            </p:cNvPr>
            <p:cNvSpPr>
              <a:spLocks/>
            </p:cNvSpPr>
            <p:nvPr userDrawn="1"/>
          </p:nvSpPr>
          <p:spPr bwMode="auto">
            <a:xfrm>
              <a:off x="2420" y="489"/>
              <a:ext cx="920" cy="409"/>
            </a:xfrm>
            <a:custGeom>
              <a:avLst/>
              <a:gdLst>
                <a:gd name="T0" fmla="*/ 350 w 555"/>
                <a:gd name="T1" fmla="*/ 0 h 246"/>
                <a:gd name="T2" fmla="*/ 282 w 555"/>
                <a:gd name="T3" fmla="*/ 6 h 246"/>
                <a:gd name="T4" fmla="*/ 0 w 555"/>
                <a:gd name="T5" fmla="*/ 179 h 246"/>
                <a:gd name="T6" fmla="*/ 0 w 555"/>
                <a:gd name="T7" fmla="*/ 246 h 246"/>
                <a:gd name="T8" fmla="*/ 26 w 555"/>
                <a:gd name="T9" fmla="*/ 205 h 246"/>
                <a:gd name="T10" fmla="*/ 287 w 555"/>
                <a:gd name="T11" fmla="*/ 42 h 246"/>
                <a:gd name="T12" fmla="*/ 350 w 555"/>
                <a:gd name="T13" fmla="*/ 37 h 246"/>
                <a:gd name="T14" fmla="*/ 555 w 555"/>
                <a:gd name="T15" fmla="*/ 95 h 246"/>
                <a:gd name="T16" fmla="*/ 555 w 555"/>
                <a:gd name="T17" fmla="*/ 52 h 246"/>
                <a:gd name="T18" fmla="*/ 350 w 555"/>
                <a:gd name="T19" fmla="*/ 0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55" h="246">
                  <a:moveTo>
                    <a:pt x="350" y="0"/>
                  </a:moveTo>
                  <a:cubicBezTo>
                    <a:pt x="328" y="0"/>
                    <a:pt x="305" y="2"/>
                    <a:pt x="282" y="6"/>
                  </a:cubicBezTo>
                  <a:cubicBezTo>
                    <a:pt x="168" y="24"/>
                    <a:pt x="68" y="86"/>
                    <a:pt x="0" y="179"/>
                  </a:cubicBezTo>
                  <a:cubicBezTo>
                    <a:pt x="0" y="246"/>
                    <a:pt x="0" y="246"/>
                    <a:pt x="0" y="246"/>
                  </a:cubicBezTo>
                  <a:cubicBezTo>
                    <a:pt x="7" y="232"/>
                    <a:pt x="16" y="218"/>
                    <a:pt x="26" y="205"/>
                  </a:cubicBezTo>
                  <a:cubicBezTo>
                    <a:pt x="89" y="117"/>
                    <a:pt x="182" y="59"/>
                    <a:pt x="287" y="42"/>
                  </a:cubicBezTo>
                  <a:cubicBezTo>
                    <a:pt x="308" y="39"/>
                    <a:pt x="330" y="37"/>
                    <a:pt x="350" y="37"/>
                  </a:cubicBezTo>
                  <a:cubicBezTo>
                    <a:pt x="424" y="37"/>
                    <a:pt x="494" y="58"/>
                    <a:pt x="555" y="95"/>
                  </a:cubicBezTo>
                  <a:cubicBezTo>
                    <a:pt x="555" y="52"/>
                    <a:pt x="555" y="52"/>
                    <a:pt x="555" y="52"/>
                  </a:cubicBezTo>
                  <a:cubicBezTo>
                    <a:pt x="493" y="19"/>
                    <a:pt x="423" y="0"/>
                    <a:pt x="35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73" name="Freeform 56">
              <a:extLst>
                <a:ext uri="{FF2B5EF4-FFF2-40B4-BE49-F238E27FC236}">
                  <a16:creationId xmlns="" xmlns:a16="http://schemas.microsoft.com/office/drawing/2014/main" id="{98A0E937-F643-4A58-87FD-02754512A93F}"/>
                </a:ext>
              </a:extLst>
            </p:cNvPr>
            <p:cNvSpPr>
              <a:spLocks/>
            </p:cNvSpPr>
            <p:nvPr userDrawn="1"/>
          </p:nvSpPr>
          <p:spPr bwMode="auto">
            <a:xfrm>
              <a:off x="2420" y="1560"/>
              <a:ext cx="920" cy="407"/>
            </a:xfrm>
            <a:custGeom>
              <a:avLst/>
              <a:gdLst>
                <a:gd name="T0" fmla="*/ 0 w 555"/>
                <a:gd name="T1" fmla="*/ 0 h 245"/>
                <a:gd name="T2" fmla="*/ 0 w 555"/>
                <a:gd name="T3" fmla="*/ 67 h 245"/>
                <a:gd name="T4" fmla="*/ 93 w 555"/>
                <a:gd name="T5" fmla="*/ 160 h 245"/>
                <a:gd name="T6" fmla="*/ 349 w 555"/>
                <a:gd name="T7" fmla="*/ 245 h 245"/>
                <a:gd name="T8" fmla="*/ 418 w 555"/>
                <a:gd name="T9" fmla="*/ 240 h 245"/>
                <a:gd name="T10" fmla="*/ 555 w 555"/>
                <a:gd name="T11" fmla="*/ 194 h 245"/>
                <a:gd name="T12" fmla="*/ 555 w 555"/>
                <a:gd name="T13" fmla="*/ 151 h 245"/>
                <a:gd name="T14" fmla="*/ 412 w 555"/>
                <a:gd name="T15" fmla="*/ 203 h 245"/>
                <a:gd name="T16" fmla="*/ 349 w 555"/>
                <a:gd name="T17" fmla="*/ 208 h 245"/>
                <a:gd name="T18" fmla="*/ 114 w 555"/>
                <a:gd name="T19" fmla="*/ 130 h 245"/>
                <a:gd name="T20" fmla="*/ 0 w 555"/>
                <a:gd name="T21" fmla="*/ 0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55" h="245">
                  <a:moveTo>
                    <a:pt x="0" y="0"/>
                  </a:moveTo>
                  <a:cubicBezTo>
                    <a:pt x="0" y="67"/>
                    <a:pt x="0" y="67"/>
                    <a:pt x="0" y="67"/>
                  </a:cubicBezTo>
                  <a:cubicBezTo>
                    <a:pt x="26" y="102"/>
                    <a:pt x="57" y="133"/>
                    <a:pt x="93" y="160"/>
                  </a:cubicBezTo>
                  <a:cubicBezTo>
                    <a:pt x="168" y="216"/>
                    <a:pt x="257" y="245"/>
                    <a:pt x="349" y="245"/>
                  </a:cubicBezTo>
                  <a:cubicBezTo>
                    <a:pt x="372" y="245"/>
                    <a:pt x="395" y="243"/>
                    <a:pt x="418" y="240"/>
                  </a:cubicBezTo>
                  <a:cubicBezTo>
                    <a:pt x="467" y="232"/>
                    <a:pt x="513" y="216"/>
                    <a:pt x="555" y="194"/>
                  </a:cubicBezTo>
                  <a:cubicBezTo>
                    <a:pt x="555" y="151"/>
                    <a:pt x="555" y="151"/>
                    <a:pt x="555" y="151"/>
                  </a:cubicBezTo>
                  <a:cubicBezTo>
                    <a:pt x="512" y="178"/>
                    <a:pt x="464" y="195"/>
                    <a:pt x="412" y="203"/>
                  </a:cubicBezTo>
                  <a:cubicBezTo>
                    <a:pt x="391" y="207"/>
                    <a:pt x="370" y="208"/>
                    <a:pt x="349" y="208"/>
                  </a:cubicBezTo>
                  <a:cubicBezTo>
                    <a:pt x="265" y="208"/>
                    <a:pt x="183" y="182"/>
                    <a:pt x="114" y="130"/>
                  </a:cubicBezTo>
                  <a:cubicBezTo>
                    <a:pt x="66" y="95"/>
                    <a:pt x="28" y="51"/>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74" name="Freeform 57">
              <a:extLst>
                <a:ext uri="{FF2B5EF4-FFF2-40B4-BE49-F238E27FC236}">
                  <a16:creationId xmlns="" xmlns:a16="http://schemas.microsoft.com/office/drawing/2014/main" id="{1C10A4E9-1BA8-4055-833B-A84080375027}"/>
                </a:ext>
              </a:extLst>
            </p:cNvPr>
            <p:cNvSpPr>
              <a:spLocks noEditPoints="1"/>
            </p:cNvSpPr>
            <p:nvPr userDrawn="1"/>
          </p:nvSpPr>
          <p:spPr bwMode="auto">
            <a:xfrm>
              <a:off x="2614" y="858"/>
              <a:ext cx="726" cy="745"/>
            </a:xfrm>
            <a:custGeom>
              <a:avLst/>
              <a:gdLst>
                <a:gd name="T0" fmla="*/ 235 w 438"/>
                <a:gd name="T1" fmla="*/ 411 h 448"/>
                <a:gd name="T2" fmla="*/ 127 w 438"/>
                <a:gd name="T3" fmla="*/ 375 h 448"/>
                <a:gd name="T4" fmla="*/ 54 w 438"/>
                <a:gd name="T5" fmla="*/ 253 h 448"/>
                <a:gd name="T6" fmla="*/ 207 w 438"/>
                <a:gd name="T7" fmla="*/ 39 h 448"/>
                <a:gd name="T8" fmla="*/ 235 w 438"/>
                <a:gd name="T9" fmla="*/ 37 h 448"/>
                <a:gd name="T10" fmla="*/ 416 w 438"/>
                <a:gd name="T11" fmla="*/ 195 h 448"/>
                <a:gd name="T12" fmla="*/ 264 w 438"/>
                <a:gd name="T13" fmla="*/ 409 h 448"/>
                <a:gd name="T14" fmla="*/ 235 w 438"/>
                <a:gd name="T15" fmla="*/ 411 h 448"/>
                <a:gd name="T16" fmla="*/ 235 w 438"/>
                <a:gd name="T17" fmla="*/ 0 h 448"/>
                <a:gd name="T18" fmla="*/ 201 w 438"/>
                <a:gd name="T19" fmla="*/ 3 h 448"/>
                <a:gd name="T20" fmla="*/ 18 w 438"/>
                <a:gd name="T21" fmla="*/ 259 h 448"/>
                <a:gd name="T22" fmla="*/ 106 w 438"/>
                <a:gd name="T23" fmla="*/ 405 h 448"/>
                <a:gd name="T24" fmla="*/ 235 w 438"/>
                <a:gd name="T25" fmla="*/ 448 h 448"/>
                <a:gd name="T26" fmla="*/ 269 w 438"/>
                <a:gd name="T27" fmla="*/ 445 h 448"/>
                <a:gd name="T28" fmla="*/ 438 w 438"/>
                <a:gd name="T29" fmla="*/ 309 h 448"/>
                <a:gd name="T30" fmla="*/ 438 w 438"/>
                <a:gd name="T31" fmla="*/ 138 h 448"/>
                <a:gd name="T32" fmla="*/ 235 w 438"/>
                <a:gd name="T33" fmla="*/ 0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38" h="448">
                  <a:moveTo>
                    <a:pt x="235" y="411"/>
                  </a:moveTo>
                  <a:cubicBezTo>
                    <a:pt x="196" y="411"/>
                    <a:pt x="159" y="399"/>
                    <a:pt x="127" y="375"/>
                  </a:cubicBezTo>
                  <a:cubicBezTo>
                    <a:pt x="88" y="346"/>
                    <a:pt x="62" y="302"/>
                    <a:pt x="54" y="253"/>
                  </a:cubicBezTo>
                  <a:cubicBezTo>
                    <a:pt x="38" y="151"/>
                    <a:pt x="107" y="55"/>
                    <a:pt x="207" y="39"/>
                  </a:cubicBezTo>
                  <a:cubicBezTo>
                    <a:pt x="216" y="37"/>
                    <a:pt x="226" y="37"/>
                    <a:pt x="235" y="37"/>
                  </a:cubicBezTo>
                  <a:cubicBezTo>
                    <a:pt x="324" y="37"/>
                    <a:pt x="402" y="103"/>
                    <a:pt x="416" y="195"/>
                  </a:cubicBezTo>
                  <a:cubicBezTo>
                    <a:pt x="432" y="297"/>
                    <a:pt x="364" y="393"/>
                    <a:pt x="264" y="409"/>
                  </a:cubicBezTo>
                  <a:cubicBezTo>
                    <a:pt x="254" y="410"/>
                    <a:pt x="244" y="411"/>
                    <a:pt x="235" y="411"/>
                  </a:cubicBezTo>
                  <a:moveTo>
                    <a:pt x="235" y="0"/>
                  </a:moveTo>
                  <a:cubicBezTo>
                    <a:pt x="224" y="0"/>
                    <a:pt x="212" y="1"/>
                    <a:pt x="201" y="3"/>
                  </a:cubicBezTo>
                  <a:cubicBezTo>
                    <a:pt x="81" y="22"/>
                    <a:pt x="0" y="137"/>
                    <a:pt x="18" y="259"/>
                  </a:cubicBezTo>
                  <a:cubicBezTo>
                    <a:pt x="27" y="318"/>
                    <a:pt x="59" y="370"/>
                    <a:pt x="106" y="405"/>
                  </a:cubicBezTo>
                  <a:cubicBezTo>
                    <a:pt x="144" y="433"/>
                    <a:pt x="189" y="448"/>
                    <a:pt x="235" y="448"/>
                  </a:cubicBezTo>
                  <a:cubicBezTo>
                    <a:pt x="246" y="448"/>
                    <a:pt x="258" y="447"/>
                    <a:pt x="269" y="445"/>
                  </a:cubicBezTo>
                  <a:cubicBezTo>
                    <a:pt x="348" y="432"/>
                    <a:pt x="410" y="379"/>
                    <a:pt x="438" y="309"/>
                  </a:cubicBezTo>
                  <a:cubicBezTo>
                    <a:pt x="438" y="138"/>
                    <a:pt x="438" y="138"/>
                    <a:pt x="438" y="138"/>
                  </a:cubicBezTo>
                  <a:cubicBezTo>
                    <a:pt x="404" y="55"/>
                    <a:pt x="324" y="0"/>
                    <a:pt x="23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75" name="Freeform 58">
              <a:extLst>
                <a:ext uri="{FF2B5EF4-FFF2-40B4-BE49-F238E27FC236}">
                  <a16:creationId xmlns="" xmlns:a16="http://schemas.microsoft.com/office/drawing/2014/main" id="{3F5A687D-B28E-45AD-8026-47F7FB920910}"/>
                </a:ext>
              </a:extLst>
            </p:cNvPr>
            <p:cNvSpPr>
              <a:spLocks/>
            </p:cNvSpPr>
            <p:nvPr userDrawn="1"/>
          </p:nvSpPr>
          <p:spPr bwMode="auto">
            <a:xfrm>
              <a:off x="2501" y="737"/>
              <a:ext cx="839" cy="986"/>
            </a:xfrm>
            <a:custGeom>
              <a:avLst/>
              <a:gdLst>
                <a:gd name="T0" fmla="*/ 303 w 506"/>
                <a:gd name="T1" fmla="*/ 0 h 593"/>
                <a:gd name="T2" fmla="*/ 256 w 506"/>
                <a:gd name="T3" fmla="*/ 4 h 593"/>
                <a:gd name="T4" fmla="*/ 65 w 506"/>
                <a:gd name="T5" fmla="*/ 122 h 593"/>
                <a:gd name="T6" fmla="*/ 12 w 506"/>
                <a:gd name="T7" fmla="*/ 343 h 593"/>
                <a:gd name="T8" fmla="*/ 302 w 506"/>
                <a:gd name="T9" fmla="*/ 593 h 593"/>
                <a:gd name="T10" fmla="*/ 348 w 506"/>
                <a:gd name="T11" fmla="*/ 589 h 593"/>
                <a:gd name="T12" fmla="*/ 506 w 506"/>
                <a:gd name="T13" fmla="*/ 509 h 593"/>
                <a:gd name="T14" fmla="*/ 506 w 506"/>
                <a:gd name="T15" fmla="*/ 454 h 593"/>
                <a:gd name="T16" fmla="*/ 342 w 506"/>
                <a:gd name="T17" fmla="*/ 553 h 593"/>
                <a:gd name="T18" fmla="*/ 302 w 506"/>
                <a:gd name="T19" fmla="*/ 556 h 593"/>
                <a:gd name="T20" fmla="*/ 48 w 506"/>
                <a:gd name="T21" fmla="*/ 337 h 593"/>
                <a:gd name="T22" fmla="*/ 94 w 506"/>
                <a:gd name="T23" fmla="*/ 144 h 593"/>
                <a:gd name="T24" fmla="*/ 262 w 506"/>
                <a:gd name="T25" fmla="*/ 40 h 593"/>
                <a:gd name="T26" fmla="*/ 302 w 506"/>
                <a:gd name="T27" fmla="*/ 37 h 593"/>
                <a:gd name="T28" fmla="*/ 453 w 506"/>
                <a:gd name="T29" fmla="*/ 87 h 593"/>
                <a:gd name="T30" fmla="*/ 506 w 506"/>
                <a:gd name="T31" fmla="*/ 139 h 593"/>
                <a:gd name="T32" fmla="*/ 506 w 506"/>
                <a:gd name="T33" fmla="*/ 84 h 593"/>
                <a:gd name="T34" fmla="*/ 474 w 506"/>
                <a:gd name="T35" fmla="*/ 57 h 593"/>
                <a:gd name="T36" fmla="*/ 303 w 506"/>
                <a:gd name="T37" fmla="*/ 0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06" h="593">
                  <a:moveTo>
                    <a:pt x="303" y="0"/>
                  </a:moveTo>
                  <a:cubicBezTo>
                    <a:pt x="287" y="0"/>
                    <a:pt x="272" y="1"/>
                    <a:pt x="256" y="4"/>
                  </a:cubicBezTo>
                  <a:cubicBezTo>
                    <a:pt x="179" y="16"/>
                    <a:pt x="111" y="58"/>
                    <a:pt x="65" y="122"/>
                  </a:cubicBezTo>
                  <a:cubicBezTo>
                    <a:pt x="19" y="186"/>
                    <a:pt x="0" y="265"/>
                    <a:pt x="12" y="343"/>
                  </a:cubicBezTo>
                  <a:cubicBezTo>
                    <a:pt x="35" y="488"/>
                    <a:pt x="160" y="593"/>
                    <a:pt x="302" y="593"/>
                  </a:cubicBezTo>
                  <a:cubicBezTo>
                    <a:pt x="317" y="593"/>
                    <a:pt x="332" y="591"/>
                    <a:pt x="348" y="589"/>
                  </a:cubicBezTo>
                  <a:cubicBezTo>
                    <a:pt x="410" y="579"/>
                    <a:pt x="464" y="550"/>
                    <a:pt x="506" y="509"/>
                  </a:cubicBezTo>
                  <a:cubicBezTo>
                    <a:pt x="506" y="454"/>
                    <a:pt x="506" y="454"/>
                    <a:pt x="506" y="454"/>
                  </a:cubicBezTo>
                  <a:cubicBezTo>
                    <a:pt x="467" y="505"/>
                    <a:pt x="410" y="542"/>
                    <a:pt x="342" y="553"/>
                  </a:cubicBezTo>
                  <a:cubicBezTo>
                    <a:pt x="328" y="555"/>
                    <a:pt x="315" y="556"/>
                    <a:pt x="302" y="556"/>
                  </a:cubicBezTo>
                  <a:cubicBezTo>
                    <a:pt x="178" y="556"/>
                    <a:pt x="68" y="465"/>
                    <a:pt x="48" y="337"/>
                  </a:cubicBezTo>
                  <a:cubicBezTo>
                    <a:pt x="37" y="269"/>
                    <a:pt x="54" y="200"/>
                    <a:pt x="94" y="144"/>
                  </a:cubicBezTo>
                  <a:cubicBezTo>
                    <a:pt x="135" y="88"/>
                    <a:pt x="194" y="51"/>
                    <a:pt x="262" y="40"/>
                  </a:cubicBezTo>
                  <a:cubicBezTo>
                    <a:pt x="275" y="38"/>
                    <a:pt x="289" y="37"/>
                    <a:pt x="302" y="37"/>
                  </a:cubicBezTo>
                  <a:cubicBezTo>
                    <a:pt x="356" y="37"/>
                    <a:pt x="409" y="54"/>
                    <a:pt x="453" y="87"/>
                  </a:cubicBezTo>
                  <a:cubicBezTo>
                    <a:pt x="473" y="102"/>
                    <a:pt x="491" y="119"/>
                    <a:pt x="506" y="139"/>
                  </a:cubicBezTo>
                  <a:cubicBezTo>
                    <a:pt x="506" y="84"/>
                    <a:pt x="506" y="84"/>
                    <a:pt x="506" y="84"/>
                  </a:cubicBezTo>
                  <a:cubicBezTo>
                    <a:pt x="496" y="74"/>
                    <a:pt x="486" y="65"/>
                    <a:pt x="474" y="57"/>
                  </a:cubicBezTo>
                  <a:cubicBezTo>
                    <a:pt x="424" y="20"/>
                    <a:pt x="364" y="0"/>
                    <a:pt x="30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76" name="Freeform 59">
              <a:extLst>
                <a:ext uri="{FF2B5EF4-FFF2-40B4-BE49-F238E27FC236}">
                  <a16:creationId xmlns="" xmlns:a16="http://schemas.microsoft.com/office/drawing/2014/main" id="{FDA1D758-00D9-49E5-8F35-E301A3C41DD7}"/>
                </a:ext>
              </a:extLst>
            </p:cNvPr>
            <p:cNvSpPr>
              <a:spLocks/>
            </p:cNvSpPr>
            <p:nvPr userDrawn="1"/>
          </p:nvSpPr>
          <p:spPr bwMode="auto">
            <a:xfrm>
              <a:off x="3201" y="3257"/>
              <a:ext cx="139" cy="255"/>
            </a:xfrm>
            <a:custGeom>
              <a:avLst/>
              <a:gdLst>
                <a:gd name="T0" fmla="*/ 81 w 84"/>
                <a:gd name="T1" fmla="*/ 0 h 153"/>
                <a:gd name="T2" fmla="*/ 69 w 84"/>
                <a:gd name="T3" fmla="*/ 1 h 153"/>
                <a:gd name="T4" fmla="*/ 6 w 84"/>
                <a:gd name="T5" fmla="*/ 89 h 153"/>
                <a:gd name="T6" fmla="*/ 37 w 84"/>
                <a:gd name="T7" fmla="*/ 139 h 153"/>
                <a:gd name="T8" fmla="*/ 81 w 84"/>
                <a:gd name="T9" fmla="*/ 153 h 153"/>
                <a:gd name="T10" fmla="*/ 84 w 84"/>
                <a:gd name="T11" fmla="*/ 153 h 153"/>
                <a:gd name="T12" fmla="*/ 84 w 84"/>
                <a:gd name="T13" fmla="*/ 116 h 153"/>
                <a:gd name="T14" fmla="*/ 81 w 84"/>
                <a:gd name="T15" fmla="*/ 116 h 153"/>
                <a:gd name="T16" fmla="*/ 42 w 84"/>
                <a:gd name="T17" fmla="*/ 83 h 153"/>
                <a:gd name="T18" fmla="*/ 75 w 84"/>
                <a:gd name="T19" fmla="*/ 38 h 153"/>
                <a:gd name="T20" fmla="*/ 81 w 84"/>
                <a:gd name="T21" fmla="*/ 37 h 153"/>
                <a:gd name="T22" fmla="*/ 84 w 84"/>
                <a:gd name="T23" fmla="*/ 37 h 153"/>
                <a:gd name="T24" fmla="*/ 84 w 84"/>
                <a:gd name="T25" fmla="*/ 1 h 153"/>
                <a:gd name="T26" fmla="*/ 81 w 84"/>
                <a:gd name="T27" fmla="*/ 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4" h="153">
                  <a:moveTo>
                    <a:pt x="81" y="0"/>
                  </a:moveTo>
                  <a:cubicBezTo>
                    <a:pt x="77" y="0"/>
                    <a:pt x="73" y="1"/>
                    <a:pt x="69" y="1"/>
                  </a:cubicBezTo>
                  <a:cubicBezTo>
                    <a:pt x="28" y="8"/>
                    <a:pt x="0" y="47"/>
                    <a:pt x="6" y="89"/>
                  </a:cubicBezTo>
                  <a:cubicBezTo>
                    <a:pt x="9" y="109"/>
                    <a:pt x="20" y="126"/>
                    <a:pt x="37" y="139"/>
                  </a:cubicBezTo>
                  <a:cubicBezTo>
                    <a:pt x="50" y="148"/>
                    <a:pt x="65" y="153"/>
                    <a:pt x="81" y="153"/>
                  </a:cubicBezTo>
                  <a:cubicBezTo>
                    <a:pt x="82" y="153"/>
                    <a:pt x="83" y="153"/>
                    <a:pt x="84" y="153"/>
                  </a:cubicBezTo>
                  <a:cubicBezTo>
                    <a:pt x="84" y="116"/>
                    <a:pt x="84" y="116"/>
                    <a:pt x="84" y="116"/>
                  </a:cubicBezTo>
                  <a:cubicBezTo>
                    <a:pt x="83" y="116"/>
                    <a:pt x="82" y="116"/>
                    <a:pt x="81" y="116"/>
                  </a:cubicBezTo>
                  <a:cubicBezTo>
                    <a:pt x="62" y="116"/>
                    <a:pt x="45" y="102"/>
                    <a:pt x="42" y="83"/>
                  </a:cubicBezTo>
                  <a:cubicBezTo>
                    <a:pt x="39" y="61"/>
                    <a:pt x="54" y="41"/>
                    <a:pt x="75" y="38"/>
                  </a:cubicBezTo>
                  <a:cubicBezTo>
                    <a:pt x="77" y="37"/>
                    <a:pt x="79" y="37"/>
                    <a:pt x="81" y="37"/>
                  </a:cubicBezTo>
                  <a:cubicBezTo>
                    <a:pt x="82" y="37"/>
                    <a:pt x="83" y="37"/>
                    <a:pt x="84" y="37"/>
                  </a:cubicBezTo>
                  <a:cubicBezTo>
                    <a:pt x="84" y="1"/>
                    <a:pt x="84" y="1"/>
                    <a:pt x="84" y="1"/>
                  </a:cubicBezTo>
                  <a:cubicBezTo>
                    <a:pt x="83" y="1"/>
                    <a:pt x="82" y="0"/>
                    <a:pt x="8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77" name="Freeform 60">
              <a:extLst>
                <a:ext uri="{FF2B5EF4-FFF2-40B4-BE49-F238E27FC236}">
                  <a16:creationId xmlns="" xmlns:a16="http://schemas.microsoft.com/office/drawing/2014/main" id="{FFA752CF-BF27-4980-A2EF-621EA1E1B205}"/>
                </a:ext>
              </a:extLst>
            </p:cNvPr>
            <p:cNvSpPr>
              <a:spLocks/>
            </p:cNvSpPr>
            <p:nvPr userDrawn="1"/>
          </p:nvSpPr>
          <p:spPr bwMode="auto">
            <a:xfrm>
              <a:off x="2813" y="2890"/>
              <a:ext cx="527" cy="988"/>
            </a:xfrm>
            <a:custGeom>
              <a:avLst/>
              <a:gdLst>
                <a:gd name="T0" fmla="*/ 315 w 318"/>
                <a:gd name="T1" fmla="*/ 0 h 594"/>
                <a:gd name="T2" fmla="*/ 270 w 318"/>
                <a:gd name="T3" fmla="*/ 4 h 594"/>
                <a:gd name="T4" fmla="*/ 25 w 318"/>
                <a:gd name="T5" fmla="*/ 343 h 594"/>
                <a:gd name="T6" fmla="*/ 143 w 318"/>
                <a:gd name="T7" fmla="*/ 537 h 594"/>
                <a:gd name="T8" fmla="*/ 315 w 318"/>
                <a:gd name="T9" fmla="*/ 594 h 594"/>
                <a:gd name="T10" fmla="*/ 318 w 318"/>
                <a:gd name="T11" fmla="*/ 594 h 594"/>
                <a:gd name="T12" fmla="*/ 318 w 318"/>
                <a:gd name="T13" fmla="*/ 557 h 594"/>
                <a:gd name="T14" fmla="*/ 315 w 318"/>
                <a:gd name="T15" fmla="*/ 557 h 594"/>
                <a:gd name="T16" fmla="*/ 164 w 318"/>
                <a:gd name="T17" fmla="*/ 507 h 594"/>
                <a:gd name="T18" fmla="*/ 61 w 318"/>
                <a:gd name="T19" fmla="*/ 338 h 594"/>
                <a:gd name="T20" fmla="*/ 107 w 318"/>
                <a:gd name="T21" fmla="*/ 144 h 594"/>
                <a:gd name="T22" fmla="*/ 275 w 318"/>
                <a:gd name="T23" fmla="*/ 40 h 594"/>
                <a:gd name="T24" fmla="*/ 316 w 318"/>
                <a:gd name="T25" fmla="*/ 37 h 594"/>
                <a:gd name="T26" fmla="*/ 318 w 318"/>
                <a:gd name="T27" fmla="*/ 37 h 594"/>
                <a:gd name="T28" fmla="*/ 318 w 318"/>
                <a:gd name="T29" fmla="*/ 0 h 594"/>
                <a:gd name="T30" fmla="*/ 315 w 318"/>
                <a:gd name="T31" fmla="*/ 0 h 5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8" h="594">
                  <a:moveTo>
                    <a:pt x="315" y="0"/>
                  </a:moveTo>
                  <a:cubicBezTo>
                    <a:pt x="300" y="0"/>
                    <a:pt x="285" y="1"/>
                    <a:pt x="270" y="4"/>
                  </a:cubicBezTo>
                  <a:cubicBezTo>
                    <a:pt x="110" y="29"/>
                    <a:pt x="0" y="182"/>
                    <a:pt x="25" y="343"/>
                  </a:cubicBezTo>
                  <a:cubicBezTo>
                    <a:pt x="38" y="421"/>
                    <a:pt x="79" y="490"/>
                    <a:pt x="143" y="537"/>
                  </a:cubicBezTo>
                  <a:cubicBezTo>
                    <a:pt x="193" y="574"/>
                    <a:pt x="253" y="594"/>
                    <a:pt x="315" y="594"/>
                  </a:cubicBezTo>
                  <a:cubicBezTo>
                    <a:pt x="316" y="594"/>
                    <a:pt x="317" y="594"/>
                    <a:pt x="318" y="594"/>
                  </a:cubicBezTo>
                  <a:cubicBezTo>
                    <a:pt x="318" y="557"/>
                    <a:pt x="318" y="557"/>
                    <a:pt x="318" y="557"/>
                  </a:cubicBezTo>
                  <a:cubicBezTo>
                    <a:pt x="317" y="557"/>
                    <a:pt x="316" y="557"/>
                    <a:pt x="315" y="557"/>
                  </a:cubicBezTo>
                  <a:cubicBezTo>
                    <a:pt x="261" y="557"/>
                    <a:pt x="209" y="540"/>
                    <a:pt x="164" y="507"/>
                  </a:cubicBezTo>
                  <a:cubicBezTo>
                    <a:pt x="108" y="466"/>
                    <a:pt x="72" y="406"/>
                    <a:pt x="61" y="338"/>
                  </a:cubicBezTo>
                  <a:cubicBezTo>
                    <a:pt x="51" y="269"/>
                    <a:pt x="67" y="200"/>
                    <a:pt x="107" y="144"/>
                  </a:cubicBezTo>
                  <a:cubicBezTo>
                    <a:pt x="148" y="88"/>
                    <a:pt x="207" y="51"/>
                    <a:pt x="275" y="40"/>
                  </a:cubicBezTo>
                  <a:cubicBezTo>
                    <a:pt x="289" y="38"/>
                    <a:pt x="302" y="37"/>
                    <a:pt x="316" y="37"/>
                  </a:cubicBezTo>
                  <a:cubicBezTo>
                    <a:pt x="316" y="37"/>
                    <a:pt x="317" y="37"/>
                    <a:pt x="318" y="37"/>
                  </a:cubicBezTo>
                  <a:cubicBezTo>
                    <a:pt x="318" y="0"/>
                    <a:pt x="318" y="0"/>
                    <a:pt x="318" y="0"/>
                  </a:cubicBezTo>
                  <a:cubicBezTo>
                    <a:pt x="317" y="0"/>
                    <a:pt x="316" y="0"/>
                    <a:pt x="31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78" name="Freeform 61">
              <a:extLst>
                <a:ext uri="{FF2B5EF4-FFF2-40B4-BE49-F238E27FC236}">
                  <a16:creationId xmlns="" xmlns:a16="http://schemas.microsoft.com/office/drawing/2014/main" id="{98D214DF-BFAE-4B17-A7BC-460A27098C65}"/>
                </a:ext>
              </a:extLst>
            </p:cNvPr>
            <p:cNvSpPr>
              <a:spLocks noEditPoints="1"/>
            </p:cNvSpPr>
            <p:nvPr userDrawn="1"/>
          </p:nvSpPr>
          <p:spPr bwMode="auto">
            <a:xfrm>
              <a:off x="2742" y="979"/>
              <a:ext cx="512" cy="498"/>
            </a:xfrm>
            <a:custGeom>
              <a:avLst/>
              <a:gdLst>
                <a:gd name="T0" fmla="*/ 158 w 309"/>
                <a:gd name="T1" fmla="*/ 262 h 299"/>
                <a:gd name="T2" fmla="*/ 49 w 309"/>
                <a:gd name="T3" fmla="*/ 167 h 299"/>
                <a:gd name="T4" fmla="*/ 141 w 309"/>
                <a:gd name="T5" fmla="*/ 39 h 299"/>
                <a:gd name="T6" fmla="*/ 158 w 309"/>
                <a:gd name="T7" fmla="*/ 37 h 299"/>
                <a:gd name="T8" fmla="*/ 267 w 309"/>
                <a:gd name="T9" fmla="*/ 132 h 299"/>
                <a:gd name="T10" fmla="*/ 247 w 309"/>
                <a:gd name="T11" fmla="*/ 216 h 299"/>
                <a:gd name="T12" fmla="*/ 175 w 309"/>
                <a:gd name="T13" fmla="*/ 261 h 299"/>
                <a:gd name="T14" fmla="*/ 158 w 309"/>
                <a:gd name="T15" fmla="*/ 262 h 299"/>
                <a:gd name="T16" fmla="*/ 158 w 309"/>
                <a:gd name="T17" fmla="*/ 0 h 299"/>
                <a:gd name="T18" fmla="*/ 135 w 309"/>
                <a:gd name="T19" fmla="*/ 2 h 299"/>
                <a:gd name="T20" fmla="*/ 13 w 309"/>
                <a:gd name="T21" fmla="*/ 173 h 299"/>
                <a:gd name="T22" fmla="*/ 158 w 309"/>
                <a:gd name="T23" fmla="*/ 299 h 299"/>
                <a:gd name="T24" fmla="*/ 181 w 309"/>
                <a:gd name="T25" fmla="*/ 297 h 299"/>
                <a:gd name="T26" fmla="*/ 276 w 309"/>
                <a:gd name="T27" fmla="*/ 238 h 299"/>
                <a:gd name="T28" fmla="*/ 303 w 309"/>
                <a:gd name="T29" fmla="*/ 127 h 299"/>
                <a:gd name="T30" fmla="*/ 158 w 309"/>
                <a:gd name="T31" fmla="*/ 0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09" h="299">
                  <a:moveTo>
                    <a:pt x="158" y="262"/>
                  </a:moveTo>
                  <a:cubicBezTo>
                    <a:pt x="104" y="262"/>
                    <a:pt x="57" y="223"/>
                    <a:pt x="49" y="167"/>
                  </a:cubicBezTo>
                  <a:cubicBezTo>
                    <a:pt x="39" y="106"/>
                    <a:pt x="80" y="48"/>
                    <a:pt x="141" y="39"/>
                  </a:cubicBezTo>
                  <a:cubicBezTo>
                    <a:pt x="146" y="38"/>
                    <a:pt x="152" y="37"/>
                    <a:pt x="158" y="37"/>
                  </a:cubicBezTo>
                  <a:cubicBezTo>
                    <a:pt x="211" y="37"/>
                    <a:pt x="259" y="77"/>
                    <a:pt x="267" y="132"/>
                  </a:cubicBezTo>
                  <a:cubicBezTo>
                    <a:pt x="272" y="162"/>
                    <a:pt x="265" y="192"/>
                    <a:pt x="247" y="216"/>
                  </a:cubicBezTo>
                  <a:cubicBezTo>
                    <a:pt x="230" y="240"/>
                    <a:pt x="204" y="256"/>
                    <a:pt x="175" y="261"/>
                  </a:cubicBezTo>
                  <a:cubicBezTo>
                    <a:pt x="169" y="262"/>
                    <a:pt x="163" y="262"/>
                    <a:pt x="158" y="262"/>
                  </a:cubicBezTo>
                  <a:moveTo>
                    <a:pt x="158" y="0"/>
                  </a:moveTo>
                  <a:cubicBezTo>
                    <a:pt x="150" y="0"/>
                    <a:pt x="143" y="1"/>
                    <a:pt x="135" y="2"/>
                  </a:cubicBezTo>
                  <a:cubicBezTo>
                    <a:pt x="55" y="15"/>
                    <a:pt x="0" y="92"/>
                    <a:pt x="13" y="173"/>
                  </a:cubicBezTo>
                  <a:cubicBezTo>
                    <a:pt x="24" y="247"/>
                    <a:pt x="87" y="299"/>
                    <a:pt x="158" y="299"/>
                  </a:cubicBezTo>
                  <a:cubicBezTo>
                    <a:pt x="165" y="299"/>
                    <a:pt x="173" y="299"/>
                    <a:pt x="181" y="297"/>
                  </a:cubicBezTo>
                  <a:cubicBezTo>
                    <a:pt x="219" y="291"/>
                    <a:pt x="253" y="270"/>
                    <a:pt x="276" y="238"/>
                  </a:cubicBezTo>
                  <a:cubicBezTo>
                    <a:pt x="299" y="205"/>
                    <a:pt x="309" y="166"/>
                    <a:pt x="303" y="127"/>
                  </a:cubicBezTo>
                  <a:cubicBezTo>
                    <a:pt x="291" y="53"/>
                    <a:pt x="229" y="0"/>
                    <a:pt x="15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79" name="Freeform 62">
              <a:extLst>
                <a:ext uri="{FF2B5EF4-FFF2-40B4-BE49-F238E27FC236}">
                  <a16:creationId xmlns="" xmlns:a16="http://schemas.microsoft.com/office/drawing/2014/main" id="{593B40BE-2132-497C-BFDF-BF094AF156C0}"/>
                </a:ext>
              </a:extLst>
            </p:cNvPr>
            <p:cNvSpPr>
              <a:spLocks/>
            </p:cNvSpPr>
            <p:nvPr userDrawn="1"/>
          </p:nvSpPr>
          <p:spPr bwMode="auto">
            <a:xfrm>
              <a:off x="2960" y="3013"/>
              <a:ext cx="380" cy="745"/>
            </a:xfrm>
            <a:custGeom>
              <a:avLst/>
              <a:gdLst>
                <a:gd name="T0" fmla="*/ 227 w 229"/>
                <a:gd name="T1" fmla="*/ 0 h 448"/>
                <a:gd name="T2" fmla="*/ 192 w 229"/>
                <a:gd name="T3" fmla="*/ 3 h 448"/>
                <a:gd name="T4" fmla="*/ 48 w 229"/>
                <a:gd name="T5" fmla="*/ 92 h 448"/>
                <a:gd name="T6" fmla="*/ 9 w 229"/>
                <a:gd name="T7" fmla="*/ 259 h 448"/>
                <a:gd name="T8" fmla="*/ 97 w 229"/>
                <a:gd name="T9" fmla="*/ 405 h 448"/>
                <a:gd name="T10" fmla="*/ 226 w 229"/>
                <a:gd name="T11" fmla="*/ 448 h 448"/>
                <a:gd name="T12" fmla="*/ 229 w 229"/>
                <a:gd name="T13" fmla="*/ 448 h 448"/>
                <a:gd name="T14" fmla="*/ 229 w 229"/>
                <a:gd name="T15" fmla="*/ 411 h 448"/>
                <a:gd name="T16" fmla="*/ 226 w 229"/>
                <a:gd name="T17" fmla="*/ 411 h 448"/>
                <a:gd name="T18" fmla="*/ 118 w 229"/>
                <a:gd name="T19" fmla="*/ 375 h 448"/>
                <a:gd name="T20" fmla="*/ 45 w 229"/>
                <a:gd name="T21" fmla="*/ 253 h 448"/>
                <a:gd name="T22" fmla="*/ 78 w 229"/>
                <a:gd name="T23" fmla="*/ 114 h 448"/>
                <a:gd name="T24" fmla="*/ 198 w 229"/>
                <a:gd name="T25" fmla="*/ 39 h 448"/>
                <a:gd name="T26" fmla="*/ 227 w 229"/>
                <a:gd name="T27" fmla="*/ 37 h 448"/>
                <a:gd name="T28" fmla="*/ 229 w 229"/>
                <a:gd name="T29" fmla="*/ 37 h 448"/>
                <a:gd name="T30" fmla="*/ 229 w 229"/>
                <a:gd name="T31" fmla="*/ 0 h 448"/>
                <a:gd name="T32" fmla="*/ 227 w 229"/>
                <a:gd name="T33" fmla="*/ 0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9" h="448">
                  <a:moveTo>
                    <a:pt x="227" y="0"/>
                  </a:moveTo>
                  <a:cubicBezTo>
                    <a:pt x="215" y="0"/>
                    <a:pt x="204" y="1"/>
                    <a:pt x="192" y="3"/>
                  </a:cubicBezTo>
                  <a:cubicBezTo>
                    <a:pt x="134" y="12"/>
                    <a:pt x="83" y="44"/>
                    <a:pt x="48" y="92"/>
                  </a:cubicBezTo>
                  <a:cubicBezTo>
                    <a:pt x="14" y="140"/>
                    <a:pt x="0" y="200"/>
                    <a:pt x="9" y="259"/>
                  </a:cubicBezTo>
                  <a:cubicBezTo>
                    <a:pt x="18" y="318"/>
                    <a:pt x="49" y="370"/>
                    <a:pt x="97" y="405"/>
                  </a:cubicBezTo>
                  <a:cubicBezTo>
                    <a:pt x="135" y="433"/>
                    <a:pt x="180" y="448"/>
                    <a:pt x="226" y="448"/>
                  </a:cubicBezTo>
                  <a:cubicBezTo>
                    <a:pt x="227" y="448"/>
                    <a:pt x="228" y="448"/>
                    <a:pt x="229" y="448"/>
                  </a:cubicBezTo>
                  <a:cubicBezTo>
                    <a:pt x="229" y="411"/>
                    <a:pt x="229" y="411"/>
                    <a:pt x="229" y="411"/>
                  </a:cubicBezTo>
                  <a:cubicBezTo>
                    <a:pt x="228" y="411"/>
                    <a:pt x="227" y="411"/>
                    <a:pt x="226" y="411"/>
                  </a:cubicBezTo>
                  <a:cubicBezTo>
                    <a:pt x="188" y="411"/>
                    <a:pt x="150" y="399"/>
                    <a:pt x="118" y="375"/>
                  </a:cubicBezTo>
                  <a:cubicBezTo>
                    <a:pt x="79" y="346"/>
                    <a:pt x="52" y="302"/>
                    <a:pt x="45" y="253"/>
                  </a:cubicBezTo>
                  <a:cubicBezTo>
                    <a:pt x="37" y="204"/>
                    <a:pt x="49" y="154"/>
                    <a:pt x="78" y="114"/>
                  </a:cubicBezTo>
                  <a:cubicBezTo>
                    <a:pt x="107" y="73"/>
                    <a:pt x="149" y="47"/>
                    <a:pt x="198" y="39"/>
                  </a:cubicBezTo>
                  <a:cubicBezTo>
                    <a:pt x="208" y="37"/>
                    <a:pt x="217" y="37"/>
                    <a:pt x="227" y="37"/>
                  </a:cubicBezTo>
                  <a:cubicBezTo>
                    <a:pt x="228" y="37"/>
                    <a:pt x="228" y="37"/>
                    <a:pt x="229" y="37"/>
                  </a:cubicBezTo>
                  <a:cubicBezTo>
                    <a:pt x="229" y="0"/>
                    <a:pt x="229" y="0"/>
                    <a:pt x="229" y="0"/>
                  </a:cubicBezTo>
                  <a:cubicBezTo>
                    <a:pt x="228" y="0"/>
                    <a:pt x="228" y="0"/>
                    <a:pt x="227"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80" name="Freeform 63">
              <a:extLst>
                <a:ext uri="{FF2B5EF4-FFF2-40B4-BE49-F238E27FC236}">
                  <a16:creationId xmlns="" xmlns:a16="http://schemas.microsoft.com/office/drawing/2014/main" id="{537FA84F-5EBD-4D76-9533-504E62090FF3}"/>
                </a:ext>
              </a:extLst>
            </p:cNvPr>
            <p:cNvSpPr>
              <a:spLocks/>
            </p:cNvSpPr>
            <p:nvPr userDrawn="1"/>
          </p:nvSpPr>
          <p:spPr bwMode="auto">
            <a:xfrm>
              <a:off x="2589" y="2646"/>
              <a:ext cx="751" cy="1476"/>
            </a:xfrm>
            <a:custGeom>
              <a:avLst/>
              <a:gdLst>
                <a:gd name="T0" fmla="*/ 452 w 453"/>
                <a:gd name="T1" fmla="*/ 0 h 888"/>
                <a:gd name="T2" fmla="*/ 383 w 453"/>
                <a:gd name="T3" fmla="*/ 6 h 888"/>
                <a:gd name="T4" fmla="*/ 97 w 453"/>
                <a:gd name="T5" fmla="*/ 183 h 888"/>
                <a:gd name="T6" fmla="*/ 19 w 453"/>
                <a:gd name="T7" fmla="*/ 513 h 888"/>
                <a:gd name="T8" fmla="*/ 451 w 453"/>
                <a:gd name="T9" fmla="*/ 888 h 888"/>
                <a:gd name="T10" fmla="*/ 453 w 453"/>
                <a:gd name="T11" fmla="*/ 888 h 888"/>
                <a:gd name="T12" fmla="*/ 453 w 453"/>
                <a:gd name="T13" fmla="*/ 852 h 888"/>
                <a:gd name="T14" fmla="*/ 451 w 453"/>
                <a:gd name="T15" fmla="*/ 852 h 888"/>
                <a:gd name="T16" fmla="*/ 215 w 453"/>
                <a:gd name="T17" fmla="*/ 773 h 888"/>
                <a:gd name="T18" fmla="*/ 54 w 453"/>
                <a:gd name="T19" fmla="*/ 508 h 888"/>
                <a:gd name="T20" fmla="*/ 389 w 453"/>
                <a:gd name="T21" fmla="*/ 42 h 888"/>
                <a:gd name="T22" fmla="*/ 451 w 453"/>
                <a:gd name="T23" fmla="*/ 37 h 888"/>
                <a:gd name="T24" fmla="*/ 453 w 453"/>
                <a:gd name="T25" fmla="*/ 37 h 888"/>
                <a:gd name="T26" fmla="*/ 453 w 453"/>
                <a:gd name="T27" fmla="*/ 0 h 888"/>
                <a:gd name="T28" fmla="*/ 452 w 453"/>
                <a:gd name="T29" fmla="*/ 0 h 8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53" h="888">
                  <a:moveTo>
                    <a:pt x="452" y="0"/>
                  </a:moveTo>
                  <a:cubicBezTo>
                    <a:pt x="429" y="0"/>
                    <a:pt x="406" y="2"/>
                    <a:pt x="383" y="6"/>
                  </a:cubicBezTo>
                  <a:cubicBezTo>
                    <a:pt x="268" y="24"/>
                    <a:pt x="166" y="87"/>
                    <a:pt x="97" y="183"/>
                  </a:cubicBezTo>
                  <a:cubicBezTo>
                    <a:pt x="28" y="279"/>
                    <a:pt x="0" y="396"/>
                    <a:pt x="19" y="513"/>
                  </a:cubicBezTo>
                  <a:cubicBezTo>
                    <a:pt x="53" y="732"/>
                    <a:pt x="239" y="888"/>
                    <a:pt x="451" y="888"/>
                  </a:cubicBezTo>
                  <a:cubicBezTo>
                    <a:pt x="452" y="888"/>
                    <a:pt x="452" y="888"/>
                    <a:pt x="453" y="888"/>
                  </a:cubicBezTo>
                  <a:cubicBezTo>
                    <a:pt x="453" y="852"/>
                    <a:pt x="453" y="852"/>
                    <a:pt x="453" y="852"/>
                  </a:cubicBezTo>
                  <a:cubicBezTo>
                    <a:pt x="452" y="852"/>
                    <a:pt x="451" y="852"/>
                    <a:pt x="451" y="852"/>
                  </a:cubicBezTo>
                  <a:cubicBezTo>
                    <a:pt x="366" y="852"/>
                    <a:pt x="285" y="825"/>
                    <a:pt x="215" y="773"/>
                  </a:cubicBezTo>
                  <a:cubicBezTo>
                    <a:pt x="128" y="709"/>
                    <a:pt x="71" y="615"/>
                    <a:pt x="54" y="508"/>
                  </a:cubicBezTo>
                  <a:cubicBezTo>
                    <a:pt x="20" y="286"/>
                    <a:pt x="170" y="77"/>
                    <a:pt x="389" y="42"/>
                  </a:cubicBezTo>
                  <a:cubicBezTo>
                    <a:pt x="410" y="39"/>
                    <a:pt x="431" y="37"/>
                    <a:pt x="451" y="37"/>
                  </a:cubicBezTo>
                  <a:cubicBezTo>
                    <a:pt x="452" y="37"/>
                    <a:pt x="452" y="37"/>
                    <a:pt x="453" y="37"/>
                  </a:cubicBezTo>
                  <a:cubicBezTo>
                    <a:pt x="453" y="0"/>
                    <a:pt x="453" y="0"/>
                    <a:pt x="453" y="0"/>
                  </a:cubicBezTo>
                  <a:cubicBezTo>
                    <a:pt x="453" y="0"/>
                    <a:pt x="452" y="0"/>
                    <a:pt x="452"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81" name="Freeform 64">
              <a:extLst>
                <a:ext uri="{FF2B5EF4-FFF2-40B4-BE49-F238E27FC236}">
                  <a16:creationId xmlns="" xmlns:a16="http://schemas.microsoft.com/office/drawing/2014/main" id="{F51F736E-DB01-4DC5-A903-27AB87AC1E2E}"/>
                </a:ext>
              </a:extLst>
            </p:cNvPr>
            <p:cNvSpPr>
              <a:spLocks/>
            </p:cNvSpPr>
            <p:nvPr userDrawn="1"/>
          </p:nvSpPr>
          <p:spPr bwMode="auto">
            <a:xfrm>
              <a:off x="3083" y="3136"/>
              <a:ext cx="257" cy="496"/>
            </a:xfrm>
            <a:custGeom>
              <a:avLst/>
              <a:gdLst>
                <a:gd name="T0" fmla="*/ 153 w 155"/>
                <a:gd name="T1" fmla="*/ 0 h 298"/>
                <a:gd name="T2" fmla="*/ 130 w 155"/>
                <a:gd name="T3" fmla="*/ 2 h 298"/>
                <a:gd name="T4" fmla="*/ 33 w 155"/>
                <a:gd name="T5" fmla="*/ 61 h 298"/>
                <a:gd name="T6" fmla="*/ 6 w 155"/>
                <a:gd name="T7" fmla="*/ 172 h 298"/>
                <a:gd name="T8" fmla="*/ 153 w 155"/>
                <a:gd name="T9" fmla="*/ 298 h 298"/>
                <a:gd name="T10" fmla="*/ 155 w 155"/>
                <a:gd name="T11" fmla="*/ 298 h 298"/>
                <a:gd name="T12" fmla="*/ 155 w 155"/>
                <a:gd name="T13" fmla="*/ 261 h 298"/>
                <a:gd name="T14" fmla="*/ 152 w 155"/>
                <a:gd name="T15" fmla="*/ 261 h 298"/>
                <a:gd name="T16" fmla="*/ 42 w 155"/>
                <a:gd name="T17" fmla="*/ 167 h 298"/>
                <a:gd name="T18" fmla="*/ 135 w 155"/>
                <a:gd name="T19" fmla="*/ 38 h 298"/>
                <a:gd name="T20" fmla="*/ 153 w 155"/>
                <a:gd name="T21" fmla="*/ 37 h 298"/>
                <a:gd name="T22" fmla="*/ 155 w 155"/>
                <a:gd name="T23" fmla="*/ 37 h 298"/>
                <a:gd name="T24" fmla="*/ 155 w 155"/>
                <a:gd name="T25" fmla="*/ 0 h 298"/>
                <a:gd name="T26" fmla="*/ 153 w 155"/>
                <a:gd name="T27"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5" h="298">
                  <a:moveTo>
                    <a:pt x="153" y="0"/>
                  </a:moveTo>
                  <a:cubicBezTo>
                    <a:pt x="145" y="0"/>
                    <a:pt x="137" y="1"/>
                    <a:pt x="130" y="2"/>
                  </a:cubicBezTo>
                  <a:cubicBezTo>
                    <a:pt x="90" y="8"/>
                    <a:pt x="56" y="29"/>
                    <a:pt x="33" y="61"/>
                  </a:cubicBezTo>
                  <a:cubicBezTo>
                    <a:pt x="9" y="94"/>
                    <a:pt x="0" y="133"/>
                    <a:pt x="6" y="172"/>
                  </a:cubicBezTo>
                  <a:cubicBezTo>
                    <a:pt x="18" y="246"/>
                    <a:pt x="81" y="298"/>
                    <a:pt x="153" y="298"/>
                  </a:cubicBezTo>
                  <a:cubicBezTo>
                    <a:pt x="153" y="298"/>
                    <a:pt x="154" y="298"/>
                    <a:pt x="155" y="298"/>
                  </a:cubicBezTo>
                  <a:cubicBezTo>
                    <a:pt x="155" y="261"/>
                    <a:pt x="155" y="261"/>
                    <a:pt x="155" y="261"/>
                  </a:cubicBezTo>
                  <a:cubicBezTo>
                    <a:pt x="154" y="261"/>
                    <a:pt x="153" y="261"/>
                    <a:pt x="152" y="261"/>
                  </a:cubicBezTo>
                  <a:cubicBezTo>
                    <a:pt x="98" y="261"/>
                    <a:pt x="51" y="222"/>
                    <a:pt x="42" y="167"/>
                  </a:cubicBezTo>
                  <a:cubicBezTo>
                    <a:pt x="33" y="105"/>
                    <a:pt x="74" y="48"/>
                    <a:pt x="135" y="38"/>
                  </a:cubicBezTo>
                  <a:cubicBezTo>
                    <a:pt x="141" y="37"/>
                    <a:pt x="147" y="37"/>
                    <a:pt x="153" y="37"/>
                  </a:cubicBezTo>
                  <a:cubicBezTo>
                    <a:pt x="153" y="37"/>
                    <a:pt x="154" y="37"/>
                    <a:pt x="155" y="37"/>
                  </a:cubicBezTo>
                  <a:cubicBezTo>
                    <a:pt x="155" y="0"/>
                    <a:pt x="155" y="0"/>
                    <a:pt x="155" y="0"/>
                  </a:cubicBezTo>
                  <a:cubicBezTo>
                    <a:pt x="154" y="0"/>
                    <a:pt x="153" y="0"/>
                    <a:pt x="153"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grpSp>
      <p:sp>
        <p:nvSpPr>
          <p:cNvPr id="125" name="Rectangle 124">
            <a:extLst>
              <a:ext uri="{FF2B5EF4-FFF2-40B4-BE49-F238E27FC236}">
                <a16:creationId xmlns="" xmlns:a16="http://schemas.microsoft.com/office/drawing/2014/main" id="{D17E7D78-93DE-4DF8-9A61-B085BD6B2694}"/>
              </a:ext>
            </a:extLst>
          </p:cNvPr>
          <p:cNvSpPr/>
          <p:nvPr/>
        </p:nvSpPr>
        <p:spPr>
          <a:xfrm>
            <a:off x="6925563" y="6144351"/>
            <a:ext cx="2218438" cy="72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 name="Title Placeholder 1"/>
          <p:cNvSpPr>
            <a:spLocks noGrp="1"/>
          </p:cNvSpPr>
          <p:nvPr>
            <p:ph type="title"/>
          </p:nvPr>
        </p:nvSpPr>
        <p:spPr>
          <a:xfrm>
            <a:off x="628649" y="788716"/>
            <a:ext cx="6750000" cy="720000"/>
          </a:xfrm>
          <a:prstGeom prst="rect">
            <a:avLst/>
          </a:prstGeom>
        </p:spPr>
        <p:txBody>
          <a:bodyPr vert="horz" lIns="91440" tIns="45720" rIns="91440" bIns="45720" rtlCol="0" anchor="t" anchorCtr="0">
            <a:noAutofit/>
          </a:bodyPr>
          <a:lstStyle/>
          <a:p>
            <a:r>
              <a:rPr lang="en-US" smtClean="0"/>
              <a:t>Click to edit Master title style</a:t>
            </a:r>
            <a:endParaRPr lang="en-GB" dirty="0"/>
          </a:p>
        </p:txBody>
      </p:sp>
      <p:sp>
        <p:nvSpPr>
          <p:cNvPr id="3" name="Text Placeholder 2"/>
          <p:cNvSpPr>
            <a:spLocks noGrp="1"/>
          </p:cNvSpPr>
          <p:nvPr>
            <p:ph type="body" idx="1"/>
          </p:nvPr>
        </p:nvSpPr>
        <p:spPr>
          <a:xfrm>
            <a:off x="628650" y="1825625"/>
            <a:ext cx="6748794" cy="3880868"/>
          </a:xfrm>
          <a:prstGeom prst="rect">
            <a:avLst/>
          </a:prstGeom>
        </p:spPr>
        <p:txBody>
          <a:bodyPr vert="horz" lIns="91440" tIns="45720" rIns="91440" bIns="45720" rtlCol="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Date Placeholder 3"/>
          <p:cNvSpPr>
            <a:spLocks noGrp="1"/>
          </p:cNvSpPr>
          <p:nvPr>
            <p:ph type="dt" sz="half" idx="2"/>
          </p:nvPr>
        </p:nvSpPr>
        <p:spPr>
          <a:xfrm>
            <a:off x="7705726" y="6313875"/>
            <a:ext cx="799204" cy="365125"/>
          </a:xfrm>
          <a:prstGeom prst="rect">
            <a:avLst/>
          </a:prstGeom>
        </p:spPr>
        <p:txBody>
          <a:bodyPr vert="horz" lIns="91440" tIns="45720" rIns="91440" bIns="45720" rtlCol="0" anchor="ctr"/>
          <a:lstStyle>
            <a:lvl1pPr algn="l">
              <a:defRPr sz="900">
                <a:solidFill>
                  <a:schemeClr val="bg1">
                    <a:lumMod val="50000"/>
                  </a:schemeClr>
                </a:solidFill>
                <a:latin typeface="+mn-lt"/>
              </a:defRPr>
            </a:lvl1pPr>
          </a:lstStyle>
          <a:p>
            <a:fld id="{82A61634-DBC5-4C74-A01C-D804C51ECCCB}" type="datetime1">
              <a:rPr lang="en-GB" smtClean="0"/>
              <a:t>13/08/2020</a:t>
            </a:fld>
            <a:endParaRPr lang="en-GB" dirty="0"/>
          </a:p>
        </p:txBody>
      </p:sp>
      <p:sp>
        <p:nvSpPr>
          <p:cNvPr id="5" name="Footer Placeholder 4"/>
          <p:cNvSpPr>
            <a:spLocks noGrp="1"/>
          </p:cNvSpPr>
          <p:nvPr>
            <p:ph type="ftr" sz="quarter" idx="3"/>
          </p:nvPr>
        </p:nvSpPr>
        <p:spPr>
          <a:xfrm>
            <a:off x="2001663" y="6313875"/>
            <a:ext cx="5616981" cy="365125"/>
          </a:xfrm>
          <a:prstGeom prst="rect">
            <a:avLst/>
          </a:prstGeom>
        </p:spPr>
        <p:txBody>
          <a:bodyPr vert="horz" lIns="91440" tIns="45720" rIns="91440" bIns="45720" rtlCol="0" anchor="ctr"/>
          <a:lstStyle>
            <a:lvl1pPr algn="r">
              <a:defRPr sz="900">
                <a:solidFill>
                  <a:schemeClr val="bg1">
                    <a:lumMod val="50000"/>
                  </a:schemeClr>
                </a:solidFill>
                <a:latin typeface="+mn-lt"/>
              </a:defRPr>
            </a:lvl1pPr>
          </a:lstStyle>
          <a:p>
            <a:r>
              <a:rPr lang="en-AU" dirty="0" smtClean="0"/>
              <a:t>CC Series- June 2020</a:t>
            </a:r>
            <a:endParaRPr lang="en-GB" dirty="0"/>
          </a:p>
        </p:txBody>
      </p:sp>
      <p:sp>
        <p:nvSpPr>
          <p:cNvPr id="6" name="Slide Number Placeholder 5"/>
          <p:cNvSpPr>
            <a:spLocks noGrp="1"/>
          </p:cNvSpPr>
          <p:nvPr>
            <p:ph type="sldNum" sz="quarter" idx="4"/>
          </p:nvPr>
        </p:nvSpPr>
        <p:spPr>
          <a:xfrm>
            <a:off x="8646263" y="6313875"/>
            <a:ext cx="356405" cy="365125"/>
          </a:xfrm>
          <a:prstGeom prst="rect">
            <a:avLst/>
          </a:prstGeom>
        </p:spPr>
        <p:txBody>
          <a:bodyPr vert="horz" lIns="91440" tIns="45720" rIns="91440" bIns="45720" rtlCol="0" anchor="ctr"/>
          <a:lstStyle>
            <a:lvl1pPr algn="r">
              <a:defRPr sz="900">
                <a:solidFill>
                  <a:schemeClr val="bg1">
                    <a:lumMod val="50000"/>
                  </a:schemeClr>
                </a:solidFill>
                <a:latin typeface="+mn-lt"/>
              </a:defRPr>
            </a:lvl1pPr>
          </a:lstStyle>
          <a:p>
            <a:fld id="{F5AEA0E0-5CC6-4BD0-905C-A0021E419432}" type="slidenum">
              <a:rPr lang="en-GB" smtClean="0"/>
              <a:pPr/>
              <a:t>‹#›</a:t>
            </a:fld>
            <a:endParaRPr lang="en-GB" dirty="0"/>
          </a:p>
        </p:txBody>
      </p:sp>
      <p:grpSp>
        <p:nvGrpSpPr>
          <p:cNvPr id="224" name="Group 4">
            <a:extLst>
              <a:ext uri="{FF2B5EF4-FFF2-40B4-BE49-F238E27FC236}">
                <a16:creationId xmlns="" xmlns:a16="http://schemas.microsoft.com/office/drawing/2014/main" id="{777FC430-60A1-4B3A-B3BC-AB184245B496}"/>
              </a:ext>
            </a:extLst>
          </p:cNvPr>
          <p:cNvGrpSpPr>
            <a:grpSpLocks noChangeAspect="1"/>
          </p:cNvGrpSpPr>
          <p:nvPr userDrawn="1"/>
        </p:nvGrpSpPr>
        <p:grpSpPr bwMode="auto">
          <a:xfrm>
            <a:off x="413796" y="6294205"/>
            <a:ext cx="1269308" cy="365125"/>
            <a:chOff x="528" y="3775"/>
            <a:chExt cx="956" cy="275"/>
          </a:xfrm>
          <a:solidFill>
            <a:schemeClr val="tx2"/>
          </a:solidFill>
        </p:grpSpPr>
        <p:sp>
          <p:nvSpPr>
            <p:cNvPr id="225" name="Freeform 5">
              <a:extLst>
                <a:ext uri="{FF2B5EF4-FFF2-40B4-BE49-F238E27FC236}">
                  <a16:creationId xmlns="" xmlns:a16="http://schemas.microsoft.com/office/drawing/2014/main" id="{F7EAC5CE-7CF5-49E7-AEA6-9DDF92F8F659}"/>
                </a:ext>
              </a:extLst>
            </p:cNvPr>
            <p:cNvSpPr>
              <a:spLocks/>
            </p:cNvSpPr>
            <p:nvPr userDrawn="1"/>
          </p:nvSpPr>
          <p:spPr bwMode="auto">
            <a:xfrm>
              <a:off x="853" y="3818"/>
              <a:ext cx="64" cy="79"/>
            </a:xfrm>
            <a:custGeom>
              <a:avLst/>
              <a:gdLst>
                <a:gd name="T0" fmla="*/ 403 w 419"/>
                <a:gd name="T1" fmla="*/ 42 h 520"/>
                <a:gd name="T2" fmla="*/ 404 w 419"/>
                <a:gd name="T3" fmla="*/ 152 h 520"/>
                <a:gd name="T4" fmla="*/ 381 w 419"/>
                <a:gd name="T5" fmla="*/ 152 h 520"/>
                <a:gd name="T6" fmla="*/ 247 w 419"/>
                <a:gd name="T7" fmla="*/ 26 h 520"/>
                <a:gd name="T8" fmla="*/ 92 w 419"/>
                <a:gd name="T9" fmla="*/ 251 h 520"/>
                <a:gd name="T10" fmla="*/ 253 w 419"/>
                <a:gd name="T11" fmla="*/ 492 h 520"/>
                <a:gd name="T12" fmla="*/ 394 w 419"/>
                <a:gd name="T13" fmla="*/ 348 h 520"/>
                <a:gd name="T14" fmla="*/ 419 w 419"/>
                <a:gd name="T15" fmla="*/ 348 h 520"/>
                <a:gd name="T16" fmla="*/ 409 w 419"/>
                <a:gd name="T17" fmla="*/ 479 h 520"/>
                <a:gd name="T18" fmla="*/ 249 w 419"/>
                <a:gd name="T19" fmla="*/ 520 h 520"/>
                <a:gd name="T20" fmla="*/ 0 w 419"/>
                <a:gd name="T21" fmla="*/ 271 h 520"/>
                <a:gd name="T22" fmla="*/ 246 w 419"/>
                <a:gd name="T23" fmla="*/ 0 h 520"/>
                <a:gd name="T24" fmla="*/ 403 w 419"/>
                <a:gd name="T25" fmla="*/ 42 h 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9" h="520">
                  <a:moveTo>
                    <a:pt x="403" y="42"/>
                  </a:moveTo>
                  <a:cubicBezTo>
                    <a:pt x="404" y="152"/>
                    <a:pt x="404" y="152"/>
                    <a:pt x="404" y="152"/>
                  </a:cubicBezTo>
                  <a:cubicBezTo>
                    <a:pt x="381" y="152"/>
                    <a:pt x="381" y="152"/>
                    <a:pt x="381" y="152"/>
                  </a:cubicBezTo>
                  <a:cubicBezTo>
                    <a:pt x="364" y="70"/>
                    <a:pt x="319" y="26"/>
                    <a:pt x="247" y="26"/>
                  </a:cubicBezTo>
                  <a:cubicBezTo>
                    <a:pt x="142" y="26"/>
                    <a:pt x="92" y="128"/>
                    <a:pt x="92" y="251"/>
                  </a:cubicBezTo>
                  <a:cubicBezTo>
                    <a:pt x="92" y="386"/>
                    <a:pt x="149" y="492"/>
                    <a:pt x="253" y="492"/>
                  </a:cubicBezTo>
                  <a:cubicBezTo>
                    <a:pt x="325" y="492"/>
                    <a:pt x="371" y="450"/>
                    <a:pt x="394" y="348"/>
                  </a:cubicBezTo>
                  <a:cubicBezTo>
                    <a:pt x="419" y="348"/>
                    <a:pt x="419" y="348"/>
                    <a:pt x="419" y="348"/>
                  </a:cubicBezTo>
                  <a:cubicBezTo>
                    <a:pt x="409" y="479"/>
                    <a:pt x="409" y="479"/>
                    <a:pt x="409" y="479"/>
                  </a:cubicBezTo>
                  <a:cubicBezTo>
                    <a:pt x="367" y="504"/>
                    <a:pt x="315" y="520"/>
                    <a:pt x="249" y="520"/>
                  </a:cubicBezTo>
                  <a:cubicBezTo>
                    <a:pt x="96" y="520"/>
                    <a:pt x="0" y="419"/>
                    <a:pt x="0" y="271"/>
                  </a:cubicBezTo>
                  <a:cubicBezTo>
                    <a:pt x="0" y="106"/>
                    <a:pt x="106" y="0"/>
                    <a:pt x="246" y="0"/>
                  </a:cubicBezTo>
                  <a:cubicBezTo>
                    <a:pt x="309" y="0"/>
                    <a:pt x="362" y="16"/>
                    <a:pt x="403" y="4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26" name="Freeform 6">
              <a:extLst>
                <a:ext uri="{FF2B5EF4-FFF2-40B4-BE49-F238E27FC236}">
                  <a16:creationId xmlns="" xmlns:a16="http://schemas.microsoft.com/office/drawing/2014/main" id="{517877A6-4EFC-4A9F-A96D-403FC9C164FA}"/>
                </a:ext>
              </a:extLst>
            </p:cNvPr>
            <p:cNvSpPr>
              <a:spLocks/>
            </p:cNvSpPr>
            <p:nvPr userDrawn="1"/>
          </p:nvSpPr>
          <p:spPr bwMode="auto">
            <a:xfrm>
              <a:off x="921" y="3811"/>
              <a:ext cx="61" cy="85"/>
            </a:xfrm>
            <a:custGeom>
              <a:avLst/>
              <a:gdLst>
                <a:gd name="T0" fmla="*/ 47 w 407"/>
                <a:gd name="T1" fmla="*/ 70 h 563"/>
                <a:gd name="T2" fmla="*/ 2 w 407"/>
                <a:gd name="T3" fmla="*/ 46 h 563"/>
                <a:gd name="T4" fmla="*/ 2 w 407"/>
                <a:gd name="T5" fmla="*/ 35 h 563"/>
                <a:gd name="T6" fmla="*/ 116 w 407"/>
                <a:gd name="T7" fmla="*/ 0 h 563"/>
                <a:gd name="T8" fmla="*/ 128 w 407"/>
                <a:gd name="T9" fmla="*/ 0 h 563"/>
                <a:gd name="T10" fmla="*/ 128 w 407"/>
                <a:gd name="T11" fmla="*/ 248 h 563"/>
                <a:gd name="T12" fmla="*/ 260 w 407"/>
                <a:gd name="T13" fmla="*/ 179 h 563"/>
                <a:gd name="T14" fmla="*/ 360 w 407"/>
                <a:gd name="T15" fmla="*/ 297 h 563"/>
                <a:gd name="T16" fmla="*/ 360 w 407"/>
                <a:gd name="T17" fmla="*/ 509 h 563"/>
                <a:gd name="T18" fmla="*/ 407 w 407"/>
                <a:gd name="T19" fmla="*/ 543 h 563"/>
                <a:gd name="T20" fmla="*/ 407 w 407"/>
                <a:gd name="T21" fmla="*/ 563 h 563"/>
                <a:gd name="T22" fmla="*/ 232 w 407"/>
                <a:gd name="T23" fmla="*/ 563 h 563"/>
                <a:gd name="T24" fmla="*/ 232 w 407"/>
                <a:gd name="T25" fmla="*/ 543 h 563"/>
                <a:gd name="T26" fmla="*/ 279 w 407"/>
                <a:gd name="T27" fmla="*/ 509 h 563"/>
                <a:gd name="T28" fmla="*/ 279 w 407"/>
                <a:gd name="T29" fmla="*/ 298 h 563"/>
                <a:gd name="T30" fmla="*/ 219 w 407"/>
                <a:gd name="T31" fmla="*/ 229 h 563"/>
                <a:gd name="T32" fmla="*/ 128 w 407"/>
                <a:gd name="T33" fmla="*/ 266 h 563"/>
                <a:gd name="T34" fmla="*/ 128 w 407"/>
                <a:gd name="T35" fmla="*/ 509 h 563"/>
                <a:gd name="T36" fmla="*/ 175 w 407"/>
                <a:gd name="T37" fmla="*/ 543 h 563"/>
                <a:gd name="T38" fmla="*/ 175 w 407"/>
                <a:gd name="T39" fmla="*/ 563 h 563"/>
                <a:gd name="T40" fmla="*/ 0 w 407"/>
                <a:gd name="T41" fmla="*/ 563 h 563"/>
                <a:gd name="T42" fmla="*/ 0 w 407"/>
                <a:gd name="T43" fmla="*/ 543 h 563"/>
                <a:gd name="T44" fmla="*/ 47 w 407"/>
                <a:gd name="T45" fmla="*/ 509 h 563"/>
                <a:gd name="T46" fmla="*/ 47 w 407"/>
                <a:gd name="T47" fmla="*/ 70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07" h="563">
                  <a:moveTo>
                    <a:pt x="47" y="70"/>
                  </a:moveTo>
                  <a:cubicBezTo>
                    <a:pt x="2" y="46"/>
                    <a:pt x="2" y="46"/>
                    <a:pt x="2" y="46"/>
                  </a:cubicBezTo>
                  <a:cubicBezTo>
                    <a:pt x="2" y="35"/>
                    <a:pt x="2" y="35"/>
                    <a:pt x="2" y="35"/>
                  </a:cubicBezTo>
                  <a:cubicBezTo>
                    <a:pt x="116" y="0"/>
                    <a:pt x="116" y="0"/>
                    <a:pt x="116" y="0"/>
                  </a:cubicBezTo>
                  <a:cubicBezTo>
                    <a:pt x="128" y="0"/>
                    <a:pt x="128" y="0"/>
                    <a:pt x="128" y="0"/>
                  </a:cubicBezTo>
                  <a:cubicBezTo>
                    <a:pt x="128" y="248"/>
                    <a:pt x="128" y="248"/>
                    <a:pt x="128" y="248"/>
                  </a:cubicBezTo>
                  <a:cubicBezTo>
                    <a:pt x="160" y="211"/>
                    <a:pt x="202" y="179"/>
                    <a:pt x="260" y="179"/>
                  </a:cubicBezTo>
                  <a:cubicBezTo>
                    <a:pt x="327" y="179"/>
                    <a:pt x="360" y="219"/>
                    <a:pt x="360" y="297"/>
                  </a:cubicBezTo>
                  <a:cubicBezTo>
                    <a:pt x="360" y="509"/>
                    <a:pt x="360" y="509"/>
                    <a:pt x="360" y="509"/>
                  </a:cubicBezTo>
                  <a:cubicBezTo>
                    <a:pt x="360" y="535"/>
                    <a:pt x="371" y="540"/>
                    <a:pt x="407" y="543"/>
                  </a:cubicBezTo>
                  <a:cubicBezTo>
                    <a:pt x="407" y="563"/>
                    <a:pt x="407" y="563"/>
                    <a:pt x="407" y="563"/>
                  </a:cubicBezTo>
                  <a:cubicBezTo>
                    <a:pt x="232" y="563"/>
                    <a:pt x="232" y="563"/>
                    <a:pt x="232" y="563"/>
                  </a:cubicBezTo>
                  <a:cubicBezTo>
                    <a:pt x="232" y="543"/>
                    <a:pt x="232" y="543"/>
                    <a:pt x="232" y="543"/>
                  </a:cubicBezTo>
                  <a:cubicBezTo>
                    <a:pt x="268" y="540"/>
                    <a:pt x="279" y="535"/>
                    <a:pt x="279" y="509"/>
                  </a:cubicBezTo>
                  <a:cubicBezTo>
                    <a:pt x="279" y="298"/>
                    <a:pt x="279" y="298"/>
                    <a:pt x="279" y="298"/>
                  </a:cubicBezTo>
                  <a:cubicBezTo>
                    <a:pt x="279" y="250"/>
                    <a:pt x="260" y="229"/>
                    <a:pt x="219" y="229"/>
                  </a:cubicBezTo>
                  <a:cubicBezTo>
                    <a:pt x="185" y="229"/>
                    <a:pt x="153" y="246"/>
                    <a:pt x="128" y="266"/>
                  </a:cubicBezTo>
                  <a:cubicBezTo>
                    <a:pt x="128" y="509"/>
                    <a:pt x="128" y="509"/>
                    <a:pt x="128" y="509"/>
                  </a:cubicBezTo>
                  <a:cubicBezTo>
                    <a:pt x="128" y="535"/>
                    <a:pt x="139" y="540"/>
                    <a:pt x="175" y="543"/>
                  </a:cubicBezTo>
                  <a:cubicBezTo>
                    <a:pt x="175" y="563"/>
                    <a:pt x="175" y="563"/>
                    <a:pt x="175" y="563"/>
                  </a:cubicBezTo>
                  <a:cubicBezTo>
                    <a:pt x="0" y="563"/>
                    <a:pt x="0" y="563"/>
                    <a:pt x="0" y="563"/>
                  </a:cubicBezTo>
                  <a:cubicBezTo>
                    <a:pt x="0" y="543"/>
                    <a:pt x="0" y="543"/>
                    <a:pt x="0" y="543"/>
                  </a:cubicBezTo>
                  <a:cubicBezTo>
                    <a:pt x="36" y="540"/>
                    <a:pt x="47" y="535"/>
                    <a:pt x="47" y="509"/>
                  </a:cubicBezTo>
                  <a:lnTo>
                    <a:pt x="47" y="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27" name="Freeform 7">
              <a:extLst>
                <a:ext uri="{FF2B5EF4-FFF2-40B4-BE49-F238E27FC236}">
                  <a16:creationId xmlns="" xmlns:a16="http://schemas.microsoft.com/office/drawing/2014/main" id="{03B0C533-37EF-41DE-A98E-BAD59E3F8E7C}"/>
                </a:ext>
              </a:extLst>
            </p:cNvPr>
            <p:cNvSpPr>
              <a:spLocks noEditPoints="1"/>
            </p:cNvSpPr>
            <p:nvPr userDrawn="1"/>
          </p:nvSpPr>
          <p:spPr bwMode="auto">
            <a:xfrm>
              <a:off x="987" y="3838"/>
              <a:ext cx="53" cy="59"/>
            </a:xfrm>
            <a:custGeom>
              <a:avLst/>
              <a:gdLst>
                <a:gd name="T0" fmla="*/ 206 w 348"/>
                <a:gd name="T1" fmla="*/ 311 h 392"/>
                <a:gd name="T2" fmla="*/ 206 w 348"/>
                <a:gd name="T3" fmla="*/ 176 h 392"/>
                <a:gd name="T4" fmla="*/ 131 w 348"/>
                <a:gd name="T5" fmla="*/ 207 h 392"/>
                <a:gd name="T6" fmla="*/ 77 w 348"/>
                <a:gd name="T7" fmla="*/ 277 h 392"/>
                <a:gd name="T8" fmla="*/ 137 w 348"/>
                <a:gd name="T9" fmla="*/ 343 h 392"/>
                <a:gd name="T10" fmla="*/ 206 w 348"/>
                <a:gd name="T11" fmla="*/ 311 h 392"/>
                <a:gd name="T12" fmla="*/ 287 w 348"/>
                <a:gd name="T13" fmla="*/ 304 h 392"/>
                <a:gd name="T14" fmla="*/ 313 w 348"/>
                <a:gd name="T15" fmla="*/ 348 h 392"/>
                <a:gd name="T16" fmla="*/ 344 w 348"/>
                <a:gd name="T17" fmla="*/ 340 h 392"/>
                <a:gd name="T18" fmla="*/ 348 w 348"/>
                <a:gd name="T19" fmla="*/ 353 h 392"/>
                <a:gd name="T20" fmla="*/ 273 w 348"/>
                <a:gd name="T21" fmla="*/ 392 h 392"/>
                <a:gd name="T22" fmla="*/ 208 w 348"/>
                <a:gd name="T23" fmla="*/ 328 h 392"/>
                <a:gd name="T24" fmla="*/ 94 w 348"/>
                <a:gd name="T25" fmla="*/ 391 h 392"/>
                <a:gd name="T26" fmla="*/ 0 w 348"/>
                <a:gd name="T27" fmla="*/ 299 h 392"/>
                <a:gd name="T28" fmla="*/ 100 w 348"/>
                <a:gd name="T29" fmla="*/ 192 h 392"/>
                <a:gd name="T30" fmla="*/ 206 w 348"/>
                <a:gd name="T31" fmla="*/ 153 h 392"/>
                <a:gd name="T32" fmla="*/ 206 w 348"/>
                <a:gd name="T33" fmla="*/ 99 h 392"/>
                <a:gd name="T34" fmla="*/ 147 w 348"/>
                <a:gd name="T35" fmla="*/ 20 h 392"/>
                <a:gd name="T36" fmla="*/ 93 w 348"/>
                <a:gd name="T37" fmla="*/ 83 h 392"/>
                <a:gd name="T38" fmla="*/ 98 w 348"/>
                <a:gd name="T39" fmla="*/ 123 h 392"/>
                <a:gd name="T40" fmla="*/ 51 w 348"/>
                <a:gd name="T41" fmla="*/ 130 h 392"/>
                <a:gd name="T42" fmla="*/ 21 w 348"/>
                <a:gd name="T43" fmla="*/ 88 h 392"/>
                <a:gd name="T44" fmla="*/ 155 w 348"/>
                <a:gd name="T45" fmla="*/ 0 h 392"/>
                <a:gd name="T46" fmla="*/ 287 w 348"/>
                <a:gd name="T47" fmla="*/ 114 h 392"/>
                <a:gd name="T48" fmla="*/ 287 w 348"/>
                <a:gd name="T49" fmla="*/ 304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8" h="392">
                  <a:moveTo>
                    <a:pt x="206" y="311"/>
                  </a:moveTo>
                  <a:cubicBezTo>
                    <a:pt x="206" y="176"/>
                    <a:pt x="206" y="176"/>
                    <a:pt x="206" y="176"/>
                  </a:cubicBezTo>
                  <a:cubicBezTo>
                    <a:pt x="131" y="207"/>
                    <a:pt x="131" y="207"/>
                    <a:pt x="131" y="207"/>
                  </a:cubicBezTo>
                  <a:cubicBezTo>
                    <a:pt x="97" y="220"/>
                    <a:pt x="77" y="238"/>
                    <a:pt x="77" y="277"/>
                  </a:cubicBezTo>
                  <a:cubicBezTo>
                    <a:pt x="77" y="316"/>
                    <a:pt x="97" y="343"/>
                    <a:pt x="137" y="343"/>
                  </a:cubicBezTo>
                  <a:cubicBezTo>
                    <a:pt x="162" y="343"/>
                    <a:pt x="181" y="331"/>
                    <a:pt x="206" y="311"/>
                  </a:cubicBezTo>
                  <a:moveTo>
                    <a:pt x="287" y="304"/>
                  </a:moveTo>
                  <a:cubicBezTo>
                    <a:pt x="287" y="333"/>
                    <a:pt x="293" y="348"/>
                    <a:pt x="313" y="348"/>
                  </a:cubicBezTo>
                  <a:cubicBezTo>
                    <a:pt x="324" y="348"/>
                    <a:pt x="334" y="345"/>
                    <a:pt x="344" y="340"/>
                  </a:cubicBezTo>
                  <a:cubicBezTo>
                    <a:pt x="348" y="353"/>
                    <a:pt x="348" y="353"/>
                    <a:pt x="348" y="353"/>
                  </a:cubicBezTo>
                  <a:cubicBezTo>
                    <a:pt x="329" y="379"/>
                    <a:pt x="304" y="392"/>
                    <a:pt x="273" y="392"/>
                  </a:cubicBezTo>
                  <a:cubicBezTo>
                    <a:pt x="236" y="392"/>
                    <a:pt x="214" y="367"/>
                    <a:pt x="208" y="328"/>
                  </a:cubicBezTo>
                  <a:cubicBezTo>
                    <a:pt x="183" y="357"/>
                    <a:pt x="144" y="391"/>
                    <a:pt x="94" y="391"/>
                  </a:cubicBezTo>
                  <a:cubicBezTo>
                    <a:pt x="36" y="391"/>
                    <a:pt x="0" y="355"/>
                    <a:pt x="0" y="299"/>
                  </a:cubicBezTo>
                  <a:cubicBezTo>
                    <a:pt x="0" y="238"/>
                    <a:pt x="44" y="213"/>
                    <a:pt x="100" y="192"/>
                  </a:cubicBezTo>
                  <a:cubicBezTo>
                    <a:pt x="206" y="153"/>
                    <a:pt x="206" y="153"/>
                    <a:pt x="206" y="153"/>
                  </a:cubicBezTo>
                  <a:cubicBezTo>
                    <a:pt x="206" y="99"/>
                    <a:pt x="206" y="99"/>
                    <a:pt x="206" y="99"/>
                  </a:cubicBezTo>
                  <a:cubicBezTo>
                    <a:pt x="206" y="53"/>
                    <a:pt x="190" y="20"/>
                    <a:pt x="147" y="20"/>
                  </a:cubicBezTo>
                  <a:cubicBezTo>
                    <a:pt x="108" y="20"/>
                    <a:pt x="93" y="47"/>
                    <a:pt x="93" y="83"/>
                  </a:cubicBezTo>
                  <a:cubicBezTo>
                    <a:pt x="93" y="96"/>
                    <a:pt x="95" y="108"/>
                    <a:pt x="98" y="123"/>
                  </a:cubicBezTo>
                  <a:cubicBezTo>
                    <a:pt x="51" y="130"/>
                    <a:pt x="51" y="130"/>
                    <a:pt x="51" y="130"/>
                  </a:cubicBezTo>
                  <a:cubicBezTo>
                    <a:pt x="32" y="124"/>
                    <a:pt x="21" y="109"/>
                    <a:pt x="21" y="88"/>
                  </a:cubicBezTo>
                  <a:cubicBezTo>
                    <a:pt x="21" y="31"/>
                    <a:pt x="80" y="0"/>
                    <a:pt x="155" y="0"/>
                  </a:cubicBezTo>
                  <a:cubicBezTo>
                    <a:pt x="242" y="0"/>
                    <a:pt x="287" y="35"/>
                    <a:pt x="287" y="114"/>
                  </a:cubicBezTo>
                  <a:lnTo>
                    <a:pt x="287" y="3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28" name="Freeform 8">
              <a:extLst>
                <a:ext uri="{FF2B5EF4-FFF2-40B4-BE49-F238E27FC236}">
                  <a16:creationId xmlns="" xmlns:a16="http://schemas.microsoft.com/office/drawing/2014/main" id="{646E1C46-7518-4A67-BB43-377ECD3C843A}"/>
                </a:ext>
              </a:extLst>
            </p:cNvPr>
            <p:cNvSpPr>
              <a:spLocks/>
            </p:cNvSpPr>
            <p:nvPr userDrawn="1"/>
          </p:nvSpPr>
          <p:spPr bwMode="auto">
            <a:xfrm>
              <a:off x="1043" y="3838"/>
              <a:ext cx="39" cy="58"/>
            </a:xfrm>
            <a:custGeom>
              <a:avLst/>
              <a:gdLst>
                <a:gd name="T0" fmla="*/ 128 w 256"/>
                <a:gd name="T1" fmla="*/ 327 h 384"/>
                <a:gd name="T2" fmla="*/ 191 w 256"/>
                <a:gd name="T3" fmla="*/ 364 h 384"/>
                <a:gd name="T4" fmla="*/ 191 w 256"/>
                <a:gd name="T5" fmla="*/ 384 h 384"/>
                <a:gd name="T6" fmla="*/ 0 w 256"/>
                <a:gd name="T7" fmla="*/ 384 h 384"/>
                <a:gd name="T8" fmla="*/ 0 w 256"/>
                <a:gd name="T9" fmla="*/ 364 h 384"/>
                <a:gd name="T10" fmla="*/ 48 w 256"/>
                <a:gd name="T11" fmla="*/ 330 h 384"/>
                <a:gd name="T12" fmla="*/ 48 w 256"/>
                <a:gd name="T13" fmla="*/ 73 h 384"/>
                <a:gd name="T14" fmla="*/ 2 w 256"/>
                <a:gd name="T15" fmla="*/ 47 h 384"/>
                <a:gd name="T16" fmla="*/ 2 w 256"/>
                <a:gd name="T17" fmla="*/ 37 h 384"/>
                <a:gd name="T18" fmla="*/ 119 w 256"/>
                <a:gd name="T19" fmla="*/ 0 h 384"/>
                <a:gd name="T20" fmla="*/ 131 w 256"/>
                <a:gd name="T21" fmla="*/ 0 h 384"/>
                <a:gd name="T22" fmla="*/ 128 w 256"/>
                <a:gd name="T23" fmla="*/ 104 h 384"/>
                <a:gd name="T24" fmla="*/ 226 w 256"/>
                <a:gd name="T25" fmla="*/ 0 h 384"/>
                <a:gd name="T26" fmla="*/ 256 w 256"/>
                <a:gd name="T27" fmla="*/ 11 h 384"/>
                <a:gd name="T28" fmla="*/ 256 w 256"/>
                <a:gd name="T29" fmla="*/ 76 h 384"/>
                <a:gd name="T30" fmla="*/ 244 w 256"/>
                <a:gd name="T31" fmla="*/ 76 h 384"/>
                <a:gd name="T32" fmla="*/ 128 w 256"/>
                <a:gd name="T33" fmla="*/ 122 h 384"/>
                <a:gd name="T34" fmla="*/ 128 w 256"/>
                <a:gd name="T35" fmla="*/ 327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56" h="384">
                  <a:moveTo>
                    <a:pt x="128" y="327"/>
                  </a:moveTo>
                  <a:cubicBezTo>
                    <a:pt x="128" y="356"/>
                    <a:pt x="145" y="361"/>
                    <a:pt x="191" y="364"/>
                  </a:cubicBezTo>
                  <a:cubicBezTo>
                    <a:pt x="191" y="384"/>
                    <a:pt x="191" y="384"/>
                    <a:pt x="191" y="384"/>
                  </a:cubicBezTo>
                  <a:cubicBezTo>
                    <a:pt x="0" y="384"/>
                    <a:pt x="0" y="384"/>
                    <a:pt x="0" y="384"/>
                  </a:cubicBezTo>
                  <a:cubicBezTo>
                    <a:pt x="0" y="364"/>
                    <a:pt x="0" y="364"/>
                    <a:pt x="0" y="364"/>
                  </a:cubicBezTo>
                  <a:cubicBezTo>
                    <a:pt x="36" y="361"/>
                    <a:pt x="48" y="356"/>
                    <a:pt x="48" y="330"/>
                  </a:cubicBezTo>
                  <a:cubicBezTo>
                    <a:pt x="48" y="73"/>
                    <a:pt x="48" y="73"/>
                    <a:pt x="48" y="73"/>
                  </a:cubicBezTo>
                  <a:cubicBezTo>
                    <a:pt x="2" y="47"/>
                    <a:pt x="2" y="47"/>
                    <a:pt x="2" y="47"/>
                  </a:cubicBezTo>
                  <a:cubicBezTo>
                    <a:pt x="2" y="37"/>
                    <a:pt x="2" y="37"/>
                    <a:pt x="2" y="37"/>
                  </a:cubicBezTo>
                  <a:cubicBezTo>
                    <a:pt x="119" y="0"/>
                    <a:pt x="119" y="0"/>
                    <a:pt x="119" y="0"/>
                  </a:cubicBezTo>
                  <a:cubicBezTo>
                    <a:pt x="131" y="0"/>
                    <a:pt x="131" y="0"/>
                    <a:pt x="131" y="0"/>
                  </a:cubicBezTo>
                  <a:cubicBezTo>
                    <a:pt x="128" y="104"/>
                    <a:pt x="128" y="104"/>
                    <a:pt x="128" y="104"/>
                  </a:cubicBezTo>
                  <a:cubicBezTo>
                    <a:pt x="166" y="28"/>
                    <a:pt x="185" y="0"/>
                    <a:pt x="226" y="0"/>
                  </a:cubicBezTo>
                  <a:cubicBezTo>
                    <a:pt x="240" y="0"/>
                    <a:pt x="250" y="5"/>
                    <a:pt x="256" y="11"/>
                  </a:cubicBezTo>
                  <a:cubicBezTo>
                    <a:pt x="256" y="76"/>
                    <a:pt x="256" y="76"/>
                    <a:pt x="256" y="76"/>
                  </a:cubicBezTo>
                  <a:cubicBezTo>
                    <a:pt x="244" y="76"/>
                    <a:pt x="244" y="76"/>
                    <a:pt x="244" y="76"/>
                  </a:cubicBezTo>
                  <a:cubicBezTo>
                    <a:pt x="200" y="76"/>
                    <a:pt x="167" y="79"/>
                    <a:pt x="128" y="122"/>
                  </a:cubicBezTo>
                  <a:lnTo>
                    <a:pt x="128" y="3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29" name="Freeform 9">
              <a:extLst>
                <a:ext uri="{FF2B5EF4-FFF2-40B4-BE49-F238E27FC236}">
                  <a16:creationId xmlns="" xmlns:a16="http://schemas.microsoft.com/office/drawing/2014/main" id="{CBF80C88-03FF-434D-A5AE-BE568DDFE745}"/>
                </a:ext>
              </a:extLst>
            </p:cNvPr>
            <p:cNvSpPr>
              <a:spLocks/>
            </p:cNvSpPr>
            <p:nvPr userDrawn="1"/>
          </p:nvSpPr>
          <p:spPr bwMode="auto">
            <a:xfrm>
              <a:off x="1085" y="3811"/>
              <a:ext cx="27" cy="85"/>
            </a:xfrm>
            <a:custGeom>
              <a:avLst/>
              <a:gdLst>
                <a:gd name="T0" fmla="*/ 128 w 176"/>
                <a:gd name="T1" fmla="*/ 509 h 563"/>
                <a:gd name="T2" fmla="*/ 176 w 176"/>
                <a:gd name="T3" fmla="*/ 543 h 563"/>
                <a:gd name="T4" fmla="*/ 176 w 176"/>
                <a:gd name="T5" fmla="*/ 563 h 563"/>
                <a:gd name="T6" fmla="*/ 0 w 176"/>
                <a:gd name="T7" fmla="*/ 563 h 563"/>
                <a:gd name="T8" fmla="*/ 0 w 176"/>
                <a:gd name="T9" fmla="*/ 543 h 563"/>
                <a:gd name="T10" fmla="*/ 48 w 176"/>
                <a:gd name="T11" fmla="*/ 509 h 563"/>
                <a:gd name="T12" fmla="*/ 48 w 176"/>
                <a:gd name="T13" fmla="*/ 70 h 563"/>
                <a:gd name="T14" fmla="*/ 2 w 176"/>
                <a:gd name="T15" fmla="*/ 46 h 563"/>
                <a:gd name="T16" fmla="*/ 2 w 176"/>
                <a:gd name="T17" fmla="*/ 35 h 563"/>
                <a:gd name="T18" fmla="*/ 116 w 176"/>
                <a:gd name="T19" fmla="*/ 0 h 563"/>
                <a:gd name="T20" fmla="*/ 128 w 176"/>
                <a:gd name="T21" fmla="*/ 0 h 563"/>
                <a:gd name="T22" fmla="*/ 128 w 176"/>
                <a:gd name="T23" fmla="*/ 509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 h="563">
                  <a:moveTo>
                    <a:pt x="128" y="509"/>
                  </a:moveTo>
                  <a:cubicBezTo>
                    <a:pt x="128" y="535"/>
                    <a:pt x="140" y="540"/>
                    <a:pt x="176" y="543"/>
                  </a:cubicBezTo>
                  <a:cubicBezTo>
                    <a:pt x="176" y="563"/>
                    <a:pt x="176" y="563"/>
                    <a:pt x="176" y="563"/>
                  </a:cubicBezTo>
                  <a:cubicBezTo>
                    <a:pt x="0" y="563"/>
                    <a:pt x="0" y="563"/>
                    <a:pt x="0" y="563"/>
                  </a:cubicBezTo>
                  <a:cubicBezTo>
                    <a:pt x="0" y="543"/>
                    <a:pt x="0" y="543"/>
                    <a:pt x="0" y="543"/>
                  </a:cubicBezTo>
                  <a:cubicBezTo>
                    <a:pt x="36" y="540"/>
                    <a:pt x="48" y="535"/>
                    <a:pt x="48" y="509"/>
                  </a:cubicBezTo>
                  <a:cubicBezTo>
                    <a:pt x="48" y="70"/>
                    <a:pt x="48" y="70"/>
                    <a:pt x="48" y="70"/>
                  </a:cubicBezTo>
                  <a:cubicBezTo>
                    <a:pt x="2" y="46"/>
                    <a:pt x="2" y="46"/>
                    <a:pt x="2" y="46"/>
                  </a:cubicBezTo>
                  <a:cubicBezTo>
                    <a:pt x="2" y="35"/>
                    <a:pt x="2" y="35"/>
                    <a:pt x="2" y="35"/>
                  </a:cubicBezTo>
                  <a:cubicBezTo>
                    <a:pt x="116" y="0"/>
                    <a:pt x="116" y="0"/>
                    <a:pt x="116" y="0"/>
                  </a:cubicBezTo>
                  <a:cubicBezTo>
                    <a:pt x="128" y="0"/>
                    <a:pt x="128" y="0"/>
                    <a:pt x="128" y="0"/>
                  </a:cubicBezTo>
                  <a:lnTo>
                    <a:pt x="128" y="50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30" name="Freeform 10">
              <a:extLst>
                <a:ext uri="{FF2B5EF4-FFF2-40B4-BE49-F238E27FC236}">
                  <a16:creationId xmlns="" xmlns:a16="http://schemas.microsoft.com/office/drawing/2014/main" id="{AC02F143-1B50-4F79-B8FD-F4B9C1CF0D86}"/>
                </a:ext>
              </a:extLst>
            </p:cNvPr>
            <p:cNvSpPr>
              <a:spLocks noEditPoints="1"/>
            </p:cNvSpPr>
            <p:nvPr userDrawn="1"/>
          </p:nvSpPr>
          <p:spPr bwMode="auto">
            <a:xfrm>
              <a:off x="1117" y="3838"/>
              <a:ext cx="47" cy="59"/>
            </a:xfrm>
            <a:custGeom>
              <a:avLst/>
              <a:gdLst>
                <a:gd name="T0" fmla="*/ 75 w 314"/>
                <a:gd name="T1" fmla="*/ 138 h 392"/>
                <a:gd name="T2" fmla="*/ 235 w 314"/>
                <a:gd name="T3" fmla="*/ 138 h 392"/>
                <a:gd name="T4" fmla="*/ 163 w 314"/>
                <a:gd name="T5" fmla="*/ 24 h 392"/>
                <a:gd name="T6" fmla="*/ 75 w 314"/>
                <a:gd name="T7" fmla="*/ 138 h 392"/>
                <a:gd name="T8" fmla="*/ 310 w 314"/>
                <a:gd name="T9" fmla="*/ 146 h 392"/>
                <a:gd name="T10" fmla="*/ 310 w 314"/>
                <a:gd name="T11" fmla="*/ 161 h 392"/>
                <a:gd name="T12" fmla="*/ 73 w 314"/>
                <a:gd name="T13" fmla="*/ 161 h 392"/>
                <a:gd name="T14" fmla="*/ 196 w 314"/>
                <a:gd name="T15" fmla="*/ 334 h 392"/>
                <a:gd name="T16" fmla="*/ 304 w 314"/>
                <a:gd name="T17" fmla="*/ 273 h 392"/>
                <a:gd name="T18" fmla="*/ 314 w 314"/>
                <a:gd name="T19" fmla="*/ 278 h 392"/>
                <a:gd name="T20" fmla="*/ 167 w 314"/>
                <a:gd name="T21" fmla="*/ 392 h 392"/>
                <a:gd name="T22" fmla="*/ 0 w 314"/>
                <a:gd name="T23" fmla="*/ 206 h 392"/>
                <a:gd name="T24" fmla="*/ 169 w 314"/>
                <a:gd name="T25" fmla="*/ 0 h 392"/>
                <a:gd name="T26" fmla="*/ 310 w 314"/>
                <a:gd name="T27" fmla="*/ 146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4" h="392">
                  <a:moveTo>
                    <a:pt x="75" y="138"/>
                  </a:moveTo>
                  <a:cubicBezTo>
                    <a:pt x="235" y="138"/>
                    <a:pt x="235" y="138"/>
                    <a:pt x="235" y="138"/>
                  </a:cubicBezTo>
                  <a:cubicBezTo>
                    <a:pt x="235" y="72"/>
                    <a:pt x="214" y="24"/>
                    <a:pt x="163" y="24"/>
                  </a:cubicBezTo>
                  <a:cubicBezTo>
                    <a:pt x="111" y="24"/>
                    <a:pt x="81" y="73"/>
                    <a:pt x="75" y="138"/>
                  </a:cubicBezTo>
                  <a:moveTo>
                    <a:pt x="310" y="146"/>
                  </a:moveTo>
                  <a:cubicBezTo>
                    <a:pt x="310" y="161"/>
                    <a:pt x="310" y="161"/>
                    <a:pt x="310" y="161"/>
                  </a:cubicBezTo>
                  <a:cubicBezTo>
                    <a:pt x="73" y="161"/>
                    <a:pt x="73" y="161"/>
                    <a:pt x="73" y="161"/>
                  </a:cubicBezTo>
                  <a:cubicBezTo>
                    <a:pt x="68" y="271"/>
                    <a:pt x="124" y="334"/>
                    <a:pt x="196" y="334"/>
                  </a:cubicBezTo>
                  <a:cubicBezTo>
                    <a:pt x="247" y="334"/>
                    <a:pt x="279" y="312"/>
                    <a:pt x="304" y="273"/>
                  </a:cubicBezTo>
                  <a:cubicBezTo>
                    <a:pt x="314" y="278"/>
                    <a:pt x="314" y="278"/>
                    <a:pt x="314" y="278"/>
                  </a:cubicBezTo>
                  <a:cubicBezTo>
                    <a:pt x="297" y="345"/>
                    <a:pt x="245" y="392"/>
                    <a:pt x="167" y="392"/>
                  </a:cubicBezTo>
                  <a:cubicBezTo>
                    <a:pt x="63" y="392"/>
                    <a:pt x="0" y="312"/>
                    <a:pt x="0" y="206"/>
                  </a:cubicBezTo>
                  <a:cubicBezTo>
                    <a:pt x="0" y="86"/>
                    <a:pt x="73" y="0"/>
                    <a:pt x="169" y="0"/>
                  </a:cubicBezTo>
                  <a:cubicBezTo>
                    <a:pt x="261" y="0"/>
                    <a:pt x="310" y="63"/>
                    <a:pt x="310" y="146"/>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31" name="Freeform 11">
              <a:extLst>
                <a:ext uri="{FF2B5EF4-FFF2-40B4-BE49-F238E27FC236}">
                  <a16:creationId xmlns="" xmlns:a16="http://schemas.microsoft.com/office/drawing/2014/main" id="{BDFFA3A6-46F7-4A6E-A065-98086F0002D4}"/>
                </a:ext>
              </a:extLst>
            </p:cNvPr>
            <p:cNvSpPr>
              <a:spLocks/>
            </p:cNvSpPr>
            <p:nvPr userDrawn="1"/>
          </p:nvSpPr>
          <p:spPr bwMode="auto">
            <a:xfrm>
              <a:off x="1172" y="3838"/>
              <a:ext cx="40" cy="59"/>
            </a:xfrm>
            <a:custGeom>
              <a:avLst/>
              <a:gdLst>
                <a:gd name="T0" fmla="*/ 4 w 267"/>
                <a:gd name="T1" fmla="*/ 356 h 392"/>
                <a:gd name="T2" fmla="*/ 0 w 267"/>
                <a:gd name="T3" fmla="*/ 257 h 392"/>
                <a:gd name="T4" fmla="*/ 23 w 267"/>
                <a:gd name="T5" fmla="*/ 257 h 392"/>
                <a:gd name="T6" fmla="*/ 131 w 267"/>
                <a:gd name="T7" fmla="*/ 369 h 392"/>
                <a:gd name="T8" fmla="*/ 204 w 267"/>
                <a:gd name="T9" fmla="*/ 306 h 392"/>
                <a:gd name="T10" fmla="*/ 116 w 267"/>
                <a:gd name="T11" fmla="*/ 226 h 392"/>
                <a:gd name="T12" fmla="*/ 5 w 267"/>
                <a:gd name="T13" fmla="*/ 107 h 392"/>
                <a:gd name="T14" fmla="*/ 130 w 267"/>
                <a:gd name="T15" fmla="*/ 0 h 392"/>
                <a:gd name="T16" fmla="*/ 243 w 267"/>
                <a:gd name="T17" fmla="*/ 30 h 392"/>
                <a:gd name="T18" fmla="*/ 243 w 267"/>
                <a:gd name="T19" fmla="*/ 117 h 392"/>
                <a:gd name="T20" fmla="*/ 222 w 267"/>
                <a:gd name="T21" fmla="*/ 117 h 392"/>
                <a:gd name="T22" fmla="*/ 128 w 267"/>
                <a:gd name="T23" fmla="*/ 22 h 392"/>
                <a:gd name="T24" fmla="*/ 67 w 267"/>
                <a:gd name="T25" fmla="*/ 78 h 392"/>
                <a:gd name="T26" fmla="*/ 150 w 267"/>
                <a:gd name="T27" fmla="*/ 154 h 392"/>
                <a:gd name="T28" fmla="*/ 267 w 267"/>
                <a:gd name="T29" fmla="*/ 276 h 392"/>
                <a:gd name="T30" fmla="*/ 130 w 267"/>
                <a:gd name="T31" fmla="*/ 392 h 392"/>
                <a:gd name="T32" fmla="*/ 4 w 267"/>
                <a:gd name="T33" fmla="*/ 356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67" h="392">
                  <a:moveTo>
                    <a:pt x="4" y="356"/>
                  </a:moveTo>
                  <a:cubicBezTo>
                    <a:pt x="0" y="257"/>
                    <a:pt x="0" y="257"/>
                    <a:pt x="0" y="257"/>
                  </a:cubicBezTo>
                  <a:cubicBezTo>
                    <a:pt x="23" y="257"/>
                    <a:pt x="23" y="257"/>
                    <a:pt x="23" y="257"/>
                  </a:cubicBezTo>
                  <a:cubicBezTo>
                    <a:pt x="40" y="321"/>
                    <a:pt x="76" y="369"/>
                    <a:pt x="131" y="369"/>
                  </a:cubicBezTo>
                  <a:cubicBezTo>
                    <a:pt x="172" y="369"/>
                    <a:pt x="204" y="348"/>
                    <a:pt x="204" y="306"/>
                  </a:cubicBezTo>
                  <a:cubicBezTo>
                    <a:pt x="204" y="266"/>
                    <a:pt x="177" y="249"/>
                    <a:pt x="116" y="226"/>
                  </a:cubicBezTo>
                  <a:cubicBezTo>
                    <a:pt x="42" y="199"/>
                    <a:pt x="5" y="171"/>
                    <a:pt x="5" y="107"/>
                  </a:cubicBezTo>
                  <a:cubicBezTo>
                    <a:pt x="5" y="40"/>
                    <a:pt x="55" y="0"/>
                    <a:pt x="130" y="0"/>
                  </a:cubicBezTo>
                  <a:cubicBezTo>
                    <a:pt x="176" y="0"/>
                    <a:pt x="213" y="11"/>
                    <a:pt x="243" y="30"/>
                  </a:cubicBezTo>
                  <a:cubicBezTo>
                    <a:pt x="243" y="117"/>
                    <a:pt x="243" y="117"/>
                    <a:pt x="243" y="117"/>
                  </a:cubicBezTo>
                  <a:cubicBezTo>
                    <a:pt x="222" y="117"/>
                    <a:pt x="222" y="117"/>
                    <a:pt x="222" y="117"/>
                  </a:cubicBezTo>
                  <a:cubicBezTo>
                    <a:pt x="209" y="64"/>
                    <a:pt x="180" y="22"/>
                    <a:pt x="128" y="22"/>
                  </a:cubicBezTo>
                  <a:cubicBezTo>
                    <a:pt x="89" y="22"/>
                    <a:pt x="67" y="45"/>
                    <a:pt x="67" y="78"/>
                  </a:cubicBezTo>
                  <a:cubicBezTo>
                    <a:pt x="67" y="114"/>
                    <a:pt x="89" y="132"/>
                    <a:pt x="150" y="154"/>
                  </a:cubicBezTo>
                  <a:cubicBezTo>
                    <a:pt x="223" y="181"/>
                    <a:pt x="267" y="210"/>
                    <a:pt x="267" y="276"/>
                  </a:cubicBezTo>
                  <a:cubicBezTo>
                    <a:pt x="267" y="348"/>
                    <a:pt x="212" y="392"/>
                    <a:pt x="130" y="392"/>
                  </a:cubicBezTo>
                  <a:cubicBezTo>
                    <a:pt x="78" y="392"/>
                    <a:pt x="32" y="377"/>
                    <a:pt x="4" y="356"/>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32" name="Freeform 12">
              <a:extLst>
                <a:ext uri="{FF2B5EF4-FFF2-40B4-BE49-F238E27FC236}">
                  <a16:creationId xmlns="" xmlns:a16="http://schemas.microsoft.com/office/drawing/2014/main" id="{5D143002-A645-4C8D-AD44-D26CA1EF43CF}"/>
                </a:ext>
              </a:extLst>
            </p:cNvPr>
            <p:cNvSpPr>
              <a:spLocks/>
            </p:cNvSpPr>
            <p:nvPr userDrawn="1"/>
          </p:nvSpPr>
          <p:spPr bwMode="auto">
            <a:xfrm>
              <a:off x="1244" y="3818"/>
              <a:ext cx="50" cy="79"/>
            </a:xfrm>
            <a:custGeom>
              <a:avLst/>
              <a:gdLst>
                <a:gd name="T0" fmla="*/ 5 w 334"/>
                <a:gd name="T1" fmla="*/ 473 h 520"/>
                <a:gd name="T2" fmla="*/ 0 w 334"/>
                <a:gd name="T3" fmla="*/ 350 h 520"/>
                <a:gd name="T4" fmla="*/ 26 w 334"/>
                <a:gd name="T5" fmla="*/ 350 h 520"/>
                <a:gd name="T6" fmla="*/ 160 w 334"/>
                <a:gd name="T7" fmla="*/ 494 h 520"/>
                <a:gd name="T8" fmla="*/ 262 w 334"/>
                <a:gd name="T9" fmla="*/ 405 h 520"/>
                <a:gd name="T10" fmla="*/ 139 w 334"/>
                <a:gd name="T11" fmla="*/ 290 h 520"/>
                <a:gd name="T12" fmla="*/ 5 w 334"/>
                <a:gd name="T13" fmla="*/ 140 h 520"/>
                <a:gd name="T14" fmla="*/ 164 w 334"/>
                <a:gd name="T15" fmla="*/ 0 h 520"/>
                <a:gd name="T16" fmla="*/ 311 w 334"/>
                <a:gd name="T17" fmla="*/ 42 h 520"/>
                <a:gd name="T18" fmla="*/ 311 w 334"/>
                <a:gd name="T19" fmla="*/ 149 h 520"/>
                <a:gd name="T20" fmla="*/ 287 w 334"/>
                <a:gd name="T21" fmla="*/ 149 h 520"/>
                <a:gd name="T22" fmla="*/ 164 w 334"/>
                <a:gd name="T23" fmla="*/ 26 h 520"/>
                <a:gd name="T24" fmla="*/ 77 w 334"/>
                <a:gd name="T25" fmla="*/ 107 h 520"/>
                <a:gd name="T26" fmla="*/ 182 w 334"/>
                <a:gd name="T27" fmla="*/ 212 h 520"/>
                <a:gd name="T28" fmla="*/ 334 w 334"/>
                <a:gd name="T29" fmla="*/ 373 h 520"/>
                <a:gd name="T30" fmla="*/ 160 w 334"/>
                <a:gd name="T31" fmla="*/ 520 h 520"/>
                <a:gd name="T32" fmla="*/ 5 w 334"/>
                <a:gd name="T33" fmla="*/ 473 h 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34" h="520">
                  <a:moveTo>
                    <a:pt x="5" y="473"/>
                  </a:moveTo>
                  <a:cubicBezTo>
                    <a:pt x="0" y="350"/>
                    <a:pt x="0" y="350"/>
                    <a:pt x="0" y="350"/>
                  </a:cubicBezTo>
                  <a:cubicBezTo>
                    <a:pt x="26" y="350"/>
                    <a:pt x="26" y="350"/>
                    <a:pt x="26" y="350"/>
                  </a:cubicBezTo>
                  <a:cubicBezTo>
                    <a:pt x="42" y="440"/>
                    <a:pt x="87" y="494"/>
                    <a:pt x="160" y="494"/>
                  </a:cubicBezTo>
                  <a:cubicBezTo>
                    <a:pt x="224" y="494"/>
                    <a:pt x="262" y="458"/>
                    <a:pt x="262" y="405"/>
                  </a:cubicBezTo>
                  <a:cubicBezTo>
                    <a:pt x="262" y="348"/>
                    <a:pt x="230" y="326"/>
                    <a:pt x="139" y="290"/>
                  </a:cubicBezTo>
                  <a:cubicBezTo>
                    <a:pt x="61" y="259"/>
                    <a:pt x="5" y="224"/>
                    <a:pt x="5" y="140"/>
                  </a:cubicBezTo>
                  <a:cubicBezTo>
                    <a:pt x="5" y="60"/>
                    <a:pt x="67" y="0"/>
                    <a:pt x="164" y="0"/>
                  </a:cubicBezTo>
                  <a:cubicBezTo>
                    <a:pt x="222" y="0"/>
                    <a:pt x="275" y="16"/>
                    <a:pt x="311" y="42"/>
                  </a:cubicBezTo>
                  <a:cubicBezTo>
                    <a:pt x="311" y="149"/>
                    <a:pt x="311" y="149"/>
                    <a:pt x="311" y="149"/>
                  </a:cubicBezTo>
                  <a:cubicBezTo>
                    <a:pt x="287" y="149"/>
                    <a:pt x="287" y="149"/>
                    <a:pt x="287" y="149"/>
                  </a:cubicBezTo>
                  <a:cubicBezTo>
                    <a:pt x="275" y="69"/>
                    <a:pt x="233" y="26"/>
                    <a:pt x="164" y="26"/>
                  </a:cubicBezTo>
                  <a:cubicBezTo>
                    <a:pt x="110" y="26"/>
                    <a:pt x="77" y="60"/>
                    <a:pt x="77" y="107"/>
                  </a:cubicBezTo>
                  <a:cubicBezTo>
                    <a:pt x="77" y="160"/>
                    <a:pt x="103" y="181"/>
                    <a:pt x="182" y="212"/>
                  </a:cubicBezTo>
                  <a:cubicBezTo>
                    <a:pt x="280" y="251"/>
                    <a:pt x="334" y="288"/>
                    <a:pt x="334" y="373"/>
                  </a:cubicBezTo>
                  <a:cubicBezTo>
                    <a:pt x="334" y="468"/>
                    <a:pt x="255" y="520"/>
                    <a:pt x="160" y="520"/>
                  </a:cubicBezTo>
                  <a:cubicBezTo>
                    <a:pt x="94" y="520"/>
                    <a:pt x="37" y="499"/>
                    <a:pt x="5" y="47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33" name="Freeform 13">
              <a:extLst>
                <a:ext uri="{FF2B5EF4-FFF2-40B4-BE49-F238E27FC236}">
                  <a16:creationId xmlns="" xmlns:a16="http://schemas.microsoft.com/office/drawing/2014/main" id="{21F470FB-5909-4BFF-B46F-A73B148B2E77}"/>
                </a:ext>
              </a:extLst>
            </p:cNvPr>
            <p:cNvSpPr>
              <a:spLocks/>
            </p:cNvSpPr>
            <p:nvPr userDrawn="1"/>
          </p:nvSpPr>
          <p:spPr bwMode="auto">
            <a:xfrm>
              <a:off x="1300" y="3825"/>
              <a:ext cx="37" cy="72"/>
            </a:xfrm>
            <a:custGeom>
              <a:avLst/>
              <a:gdLst>
                <a:gd name="T0" fmla="*/ 127 w 246"/>
                <a:gd name="T1" fmla="*/ 91 h 476"/>
                <a:gd name="T2" fmla="*/ 225 w 246"/>
                <a:gd name="T3" fmla="*/ 91 h 476"/>
                <a:gd name="T4" fmla="*/ 225 w 246"/>
                <a:gd name="T5" fmla="*/ 121 h 476"/>
                <a:gd name="T6" fmla="*/ 127 w 246"/>
                <a:gd name="T7" fmla="*/ 121 h 476"/>
                <a:gd name="T8" fmla="*/ 127 w 246"/>
                <a:gd name="T9" fmla="*/ 359 h 476"/>
                <a:gd name="T10" fmla="*/ 182 w 246"/>
                <a:gd name="T11" fmla="*/ 428 h 476"/>
                <a:gd name="T12" fmla="*/ 238 w 246"/>
                <a:gd name="T13" fmla="*/ 408 h 476"/>
                <a:gd name="T14" fmla="*/ 246 w 246"/>
                <a:gd name="T15" fmla="*/ 419 h 476"/>
                <a:gd name="T16" fmla="*/ 143 w 246"/>
                <a:gd name="T17" fmla="*/ 476 h 476"/>
                <a:gd name="T18" fmla="*/ 47 w 246"/>
                <a:gd name="T19" fmla="*/ 368 h 476"/>
                <a:gd name="T20" fmla="*/ 47 w 246"/>
                <a:gd name="T21" fmla="*/ 121 h 476"/>
                <a:gd name="T22" fmla="*/ 0 w 246"/>
                <a:gd name="T23" fmla="*/ 121 h 476"/>
                <a:gd name="T24" fmla="*/ 0 w 246"/>
                <a:gd name="T25" fmla="*/ 108 h 476"/>
                <a:gd name="T26" fmla="*/ 110 w 246"/>
                <a:gd name="T27" fmla="*/ 0 h 476"/>
                <a:gd name="T28" fmla="*/ 127 w 246"/>
                <a:gd name="T29" fmla="*/ 0 h 476"/>
                <a:gd name="T30" fmla="*/ 127 w 246"/>
                <a:gd name="T31" fmla="*/ 91 h 4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6" h="476">
                  <a:moveTo>
                    <a:pt x="127" y="91"/>
                  </a:moveTo>
                  <a:cubicBezTo>
                    <a:pt x="225" y="91"/>
                    <a:pt x="225" y="91"/>
                    <a:pt x="225" y="91"/>
                  </a:cubicBezTo>
                  <a:cubicBezTo>
                    <a:pt x="225" y="121"/>
                    <a:pt x="225" y="121"/>
                    <a:pt x="225" y="121"/>
                  </a:cubicBezTo>
                  <a:cubicBezTo>
                    <a:pt x="127" y="121"/>
                    <a:pt x="127" y="121"/>
                    <a:pt x="127" y="121"/>
                  </a:cubicBezTo>
                  <a:cubicBezTo>
                    <a:pt x="127" y="359"/>
                    <a:pt x="127" y="359"/>
                    <a:pt x="127" y="359"/>
                  </a:cubicBezTo>
                  <a:cubicBezTo>
                    <a:pt x="127" y="408"/>
                    <a:pt x="145" y="428"/>
                    <a:pt x="182" y="428"/>
                  </a:cubicBezTo>
                  <a:cubicBezTo>
                    <a:pt x="204" y="428"/>
                    <a:pt x="219" y="422"/>
                    <a:pt x="238" y="408"/>
                  </a:cubicBezTo>
                  <a:cubicBezTo>
                    <a:pt x="246" y="419"/>
                    <a:pt x="246" y="419"/>
                    <a:pt x="246" y="419"/>
                  </a:cubicBezTo>
                  <a:cubicBezTo>
                    <a:pt x="225" y="450"/>
                    <a:pt x="191" y="476"/>
                    <a:pt x="143" y="476"/>
                  </a:cubicBezTo>
                  <a:cubicBezTo>
                    <a:pt x="89" y="476"/>
                    <a:pt x="47" y="446"/>
                    <a:pt x="47" y="368"/>
                  </a:cubicBezTo>
                  <a:cubicBezTo>
                    <a:pt x="47" y="121"/>
                    <a:pt x="47" y="121"/>
                    <a:pt x="47" y="121"/>
                  </a:cubicBezTo>
                  <a:cubicBezTo>
                    <a:pt x="0" y="121"/>
                    <a:pt x="0" y="121"/>
                    <a:pt x="0" y="121"/>
                  </a:cubicBezTo>
                  <a:cubicBezTo>
                    <a:pt x="0" y="108"/>
                    <a:pt x="0" y="108"/>
                    <a:pt x="0" y="108"/>
                  </a:cubicBezTo>
                  <a:cubicBezTo>
                    <a:pt x="45" y="85"/>
                    <a:pt x="82" y="46"/>
                    <a:pt x="110" y="0"/>
                  </a:cubicBezTo>
                  <a:cubicBezTo>
                    <a:pt x="127" y="0"/>
                    <a:pt x="127" y="0"/>
                    <a:pt x="127" y="0"/>
                  </a:cubicBezTo>
                  <a:lnTo>
                    <a:pt x="127" y="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34" name="Freeform 14">
              <a:extLst>
                <a:ext uri="{FF2B5EF4-FFF2-40B4-BE49-F238E27FC236}">
                  <a16:creationId xmlns="" xmlns:a16="http://schemas.microsoft.com/office/drawing/2014/main" id="{5AD355C3-B11C-4626-92CF-67659C5F400D}"/>
                </a:ext>
              </a:extLst>
            </p:cNvPr>
            <p:cNvSpPr>
              <a:spLocks/>
            </p:cNvSpPr>
            <p:nvPr userDrawn="1"/>
          </p:nvSpPr>
          <p:spPr bwMode="auto">
            <a:xfrm>
              <a:off x="1339" y="3838"/>
              <a:ext cx="61" cy="59"/>
            </a:xfrm>
            <a:custGeom>
              <a:avLst/>
              <a:gdLst>
                <a:gd name="T0" fmla="*/ 353 w 404"/>
                <a:gd name="T1" fmla="*/ 311 h 391"/>
                <a:gd name="T2" fmla="*/ 385 w 404"/>
                <a:gd name="T3" fmla="*/ 345 h 391"/>
                <a:gd name="T4" fmla="*/ 404 w 404"/>
                <a:gd name="T5" fmla="*/ 346 h 391"/>
                <a:gd name="T6" fmla="*/ 404 w 404"/>
                <a:gd name="T7" fmla="*/ 365 h 391"/>
                <a:gd name="T8" fmla="*/ 285 w 404"/>
                <a:gd name="T9" fmla="*/ 391 h 391"/>
                <a:gd name="T10" fmla="*/ 270 w 404"/>
                <a:gd name="T11" fmla="*/ 391 h 391"/>
                <a:gd name="T12" fmla="*/ 273 w 404"/>
                <a:gd name="T13" fmla="*/ 322 h 391"/>
                <a:gd name="T14" fmla="*/ 149 w 404"/>
                <a:gd name="T15" fmla="*/ 391 h 391"/>
                <a:gd name="T16" fmla="*/ 48 w 404"/>
                <a:gd name="T17" fmla="*/ 276 h 391"/>
                <a:gd name="T18" fmla="*/ 48 w 404"/>
                <a:gd name="T19" fmla="*/ 82 h 391"/>
                <a:gd name="T20" fmla="*/ 11 w 404"/>
                <a:gd name="T21" fmla="*/ 44 h 391"/>
                <a:gd name="T22" fmla="*/ 0 w 404"/>
                <a:gd name="T23" fmla="*/ 42 h 391"/>
                <a:gd name="T24" fmla="*/ 0 w 404"/>
                <a:gd name="T25" fmla="*/ 23 h 391"/>
                <a:gd name="T26" fmla="*/ 120 w 404"/>
                <a:gd name="T27" fmla="*/ 0 h 391"/>
                <a:gd name="T28" fmla="*/ 131 w 404"/>
                <a:gd name="T29" fmla="*/ 0 h 391"/>
                <a:gd name="T30" fmla="*/ 128 w 404"/>
                <a:gd name="T31" fmla="*/ 82 h 391"/>
                <a:gd name="T32" fmla="*/ 128 w 404"/>
                <a:gd name="T33" fmla="*/ 263 h 391"/>
                <a:gd name="T34" fmla="*/ 188 w 404"/>
                <a:gd name="T35" fmla="*/ 340 h 391"/>
                <a:gd name="T36" fmla="*/ 273 w 404"/>
                <a:gd name="T37" fmla="*/ 306 h 391"/>
                <a:gd name="T38" fmla="*/ 273 w 404"/>
                <a:gd name="T39" fmla="*/ 82 h 391"/>
                <a:gd name="T40" fmla="*/ 237 w 404"/>
                <a:gd name="T41" fmla="*/ 44 h 391"/>
                <a:gd name="T42" fmla="*/ 226 w 404"/>
                <a:gd name="T43" fmla="*/ 42 h 391"/>
                <a:gd name="T44" fmla="*/ 226 w 404"/>
                <a:gd name="T45" fmla="*/ 23 h 391"/>
                <a:gd name="T46" fmla="*/ 345 w 404"/>
                <a:gd name="T47" fmla="*/ 0 h 391"/>
                <a:gd name="T48" fmla="*/ 356 w 404"/>
                <a:gd name="T49" fmla="*/ 0 h 391"/>
                <a:gd name="T50" fmla="*/ 353 w 404"/>
                <a:gd name="T51" fmla="*/ 79 h 391"/>
                <a:gd name="T52" fmla="*/ 353 w 404"/>
                <a:gd name="T53" fmla="*/ 31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4" h="391">
                  <a:moveTo>
                    <a:pt x="353" y="311"/>
                  </a:moveTo>
                  <a:cubicBezTo>
                    <a:pt x="353" y="335"/>
                    <a:pt x="355" y="342"/>
                    <a:pt x="385" y="345"/>
                  </a:cubicBezTo>
                  <a:cubicBezTo>
                    <a:pt x="404" y="346"/>
                    <a:pt x="404" y="346"/>
                    <a:pt x="404" y="346"/>
                  </a:cubicBezTo>
                  <a:cubicBezTo>
                    <a:pt x="404" y="365"/>
                    <a:pt x="404" y="365"/>
                    <a:pt x="404" y="365"/>
                  </a:cubicBezTo>
                  <a:cubicBezTo>
                    <a:pt x="285" y="391"/>
                    <a:pt x="285" y="391"/>
                    <a:pt x="285" y="391"/>
                  </a:cubicBezTo>
                  <a:cubicBezTo>
                    <a:pt x="270" y="391"/>
                    <a:pt x="270" y="391"/>
                    <a:pt x="270" y="391"/>
                  </a:cubicBezTo>
                  <a:cubicBezTo>
                    <a:pt x="273" y="322"/>
                    <a:pt x="273" y="322"/>
                    <a:pt x="273" y="322"/>
                  </a:cubicBezTo>
                  <a:cubicBezTo>
                    <a:pt x="240" y="357"/>
                    <a:pt x="202" y="391"/>
                    <a:pt x="149" y="391"/>
                  </a:cubicBezTo>
                  <a:cubicBezTo>
                    <a:pt x="86" y="391"/>
                    <a:pt x="48" y="356"/>
                    <a:pt x="48" y="276"/>
                  </a:cubicBezTo>
                  <a:cubicBezTo>
                    <a:pt x="48" y="82"/>
                    <a:pt x="48" y="82"/>
                    <a:pt x="48" y="82"/>
                  </a:cubicBezTo>
                  <a:cubicBezTo>
                    <a:pt x="48" y="57"/>
                    <a:pt x="42" y="49"/>
                    <a:pt x="11" y="44"/>
                  </a:cubicBezTo>
                  <a:cubicBezTo>
                    <a:pt x="0" y="42"/>
                    <a:pt x="0" y="42"/>
                    <a:pt x="0" y="42"/>
                  </a:cubicBezTo>
                  <a:cubicBezTo>
                    <a:pt x="0" y="23"/>
                    <a:pt x="0" y="23"/>
                    <a:pt x="0" y="23"/>
                  </a:cubicBezTo>
                  <a:cubicBezTo>
                    <a:pt x="120" y="0"/>
                    <a:pt x="120" y="0"/>
                    <a:pt x="120" y="0"/>
                  </a:cubicBezTo>
                  <a:cubicBezTo>
                    <a:pt x="131" y="0"/>
                    <a:pt x="131" y="0"/>
                    <a:pt x="131" y="0"/>
                  </a:cubicBezTo>
                  <a:cubicBezTo>
                    <a:pt x="128" y="82"/>
                    <a:pt x="128" y="82"/>
                    <a:pt x="128" y="82"/>
                  </a:cubicBezTo>
                  <a:cubicBezTo>
                    <a:pt x="128" y="263"/>
                    <a:pt x="128" y="263"/>
                    <a:pt x="128" y="263"/>
                  </a:cubicBezTo>
                  <a:cubicBezTo>
                    <a:pt x="128" y="312"/>
                    <a:pt x="146" y="340"/>
                    <a:pt x="188" y="340"/>
                  </a:cubicBezTo>
                  <a:cubicBezTo>
                    <a:pt x="222" y="340"/>
                    <a:pt x="247" y="324"/>
                    <a:pt x="273" y="306"/>
                  </a:cubicBezTo>
                  <a:cubicBezTo>
                    <a:pt x="273" y="82"/>
                    <a:pt x="273" y="82"/>
                    <a:pt x="273" y="82"/>
                  </a:cubicBezTo>
                  <a:cubicBezTo>
                    <a:pt x="273" y="57"/>
                    <a:pt x="268" y="49"/>
                    <a:pt x="237" y="44"/>
                  </a:cubicBezTo>
                  <a:cubicBezTo>
                    <a:pt x="226" y="42"/>
                    <a:pt x="226" y="42"/>
                    <a:pt x="226" y="42"/>
                  </a:cubicBezTo>
                  <a:cubicBezTo>
                    <a:pt x="226" y="23"/>
                    <a:pt x="226" y="23"/>
                    <a:pt x="226" y="23"/>
                  </a:cubicBezTo>
                  <a:cubicBezTo>
                    <a:pt x="345" y="0"/>
                    <a:pt x="345" y="0"/>
                    <a:pt x="345" y="0"/>
                  </a:cubicBezTo>
                  <a:cubicBezTo>
                    <a:pt x="356" y="0"/>
                    <a:pt x="356" y="0"/>
                    <a:pt x="356" y="0"/>
                  </a:cubicBezTo>
                  <a:cubicBezTo>
                    <a:pt x="353" y="79"/>
                    <a:pt x="353" y="79"/>
                    <a:pt x="353" y="79"/>
                  </a:cubicBezTo>
                  <a:lnTo>
                    <a:pt x="353" y="3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35" name="Freeform 15">
              <a:extLst>
                <a:ext uri="{FF2B5EF4-FFF2-40B4-BE49-F238E27FC236}">
                  <a16:creationId xmlns="" xmlns:a16="http://schemas.microsoft.com/office/drawing/2014/main" id="{7AAD1489-6EEA-4AE9-99FB-2A485D095470}"/>
                </a:ext>
              </a:extLst>
            </p:cNvPr>
            <p:cNvSpPr>
              <a:spLocks/>
            </p:cNvSpPr>
            <p:nvPr userDrawn="1"/>
          </p:nvSpPr>
          <p:spPr bwMode="auto">
            <a:xfrm>
              <a:off x="1404" y="3838"/>
              <a:ext cx="39" cy="58"/>
            </a:xfrm>
            <a:custGeom>
              <a:avLst/>
              <a:gdLst>
                <a:gd name="T0" fmla="*/ 128 w 256"/>
                <a:gd name="T1" fmla="*/ 327 h 384"/>
                <a:gd name="T2" fmla="*/ 191 w 256"/>
                <a:gd name="T3" fmla="*/ 364 h 384"/>
                <a:gd name="T4" fmla="*/ 191 w 256"/>
                <a:gd name="T5" fmla="*/ 384 h 384"/>
                <a:gd name="T6" fmla="*/ 0 w 256"/>
                <a:gd name="T7" fmla="*/ 384 h 384"/>
                <a:gd name="T8" fmla="*/ 0 w 256"/>
                <a:gd name="T9" fmla="*/ 364 h 384"/>
                <a:gd name="T10" fmla="*/ 48 w 256"/>
                <a:gd name="T11" fmla="*/ 330 h 384"/>
                <a:gd name="T12" fmla="*/ 48 w 256"/>
                <a:gd name="T13" fmla="*/ 73 h 384"/>
                <a:gd name="T14" fmla="*/ 2 w 256"/>
                <a:gd name="T15" fmla="*/ 47 h 384"/>
                <a:gd name="T16" fmla="*/ 2 w 256"/>
                <a:gd name="T17" fmla="*/ 37 h 384"/>
                <a:gd name="T18" fmla="*/ 119 w 256"/>
                <a:gd name="T19" fmla="*/ 0 h 384"/>
                <a:gd name="T20" fmla="*/ 131 w 256"/>
                <a:gd name="T21" fmla="*/ 0 h 384"/>
                <a:gd name="T22" fmla="*/ 128 w 256"/>
                <a:gd name="T23" fmla="*/ 104 h 384"/>
                <a:gd name="T24" fmla="*/ 226 w 256"/>
                <a:gd name="T25" fmla="*/ 0 h 384"/>
                <a:gd name="T26" fmla="*/ 256 w 256"/>
                <a:gd name="T27" fmla="*/ 11 h 384"/>
                <a:gd name="T28" fmla="*/ 256 w 256"/>
                <a:gd name="T29" fmla="*/ 76 h 384"/>
                <a:gd name="T30" fmla="*/ 244 w 256"/>
                <a:gd name="T31" fmla="*/ 76 h 384"/>
                <a:gd name="T32" fmla="*/ 128 w 256"/>
                <a:gd name="T33" fmla="*/ 122 h 384"/>
                <a:gd name="T34" fmla="*/ 128 w 256"/>
                <a:gd name="T35" fmla="*/ 327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56" h="384">
                  <a:moveTo>
                    <a:pt x="128" y="327"/>
                  </a:moveTo>
                  <a:cubicBezTo>
                    <a:pt x="128" y="356"/>
                    <a:pt x="145" y="361"/>
                    <a:pt x="191" y="364"/>
                  </a:cubicBezTo>
                  <a:cubicBezTo>
                    <a:pt x="191" y="384"/>
                    <a:pt x="191" y="384"/>
                    <a:pt x="191" y="384"/>
                  </a:cubicBezTo>
                  <a:cubicBezTo>
                    <a:pt x="0" y="384"/>
                    <a:pt x="0" y="384"/>
                    <a:pt x="0" y="384"/>
                  </a:cubicBezTo>
                  <a:cubicBezTo>
                    <a:pt x="0" y="364"/>
                    <a:pt x="0" y="364"/>
                    <a:pt x="0" y="364"/>
                  </a:cubicBezTo>
                  <a:cubicBezTo>
                    <a:pt x="36" y="361"/>
                    <a:pt x="48" y="356"/>
                    <a:pt x="48" y="330"/>
                  </a:cubicBezTo>
                  <a:cubicBezTo>
                    <a:pt x="48" y="73"/>
                    <a:pt x="48" y="73"/>
                    <a:pt x="48" y="73"/>
                  </a:cubicBezTo>
                  <a:cubicBezTo>
                    <a:pt x="2" y="47"/>
                    <a:pt x="2" y="47"/>
                    <a:pt x="2" y="47"/>
                  </a:cubicBezTo>
                  <a:cubicBezTo>
                    <a:pt x="2" y="37"/>
                    <a:pt x="2" y="37"/>
                    <a:pt x="2" y="37"/>
                  </a:cubicBezTo>
                  <a:cubicBezTo>
                    <a:pt x="119" y="0"/>
                    <a:pt x="119" y="0"/>
                    <a:pt x="119" y="0"/>
                  </a:cubicBezTo>
                  <a:cubicBezTo>
                    <a:pt x="131" y="0"/>
                    <a:pt x="131" y="0"/>
                    <a:pt x="131" y="0"/>
                  </a:cubicBezTo>
                  <a:cubicBezTo>
                    <a:pt x="128" y="104"/>
                    <a:pt x="128" y="104"/>
                    <a:pt x="128" y="104"/>
                  </a:cubicBezTo>
                  <a:cubicBezTo>
                    <a:pt x="166" y="28"/>
                    <a:pt x="185" y="0"/>
                    <a:pt x="226" y="0"/>
                  </a:cubicBezTo>
                  <a:cubicBezTo>
                    <a:pt x="240" y="0"/>
                    <a:pt x="250" y="5"/>
                    <a:pt x="256" y="11"/>
                  </a:cubicBezTo>
                  <a:cubicBezTo>
                    <a:pt x="256" y="76"/>
                    <a:pt x="256" y="76"/>
                    <a:pt x="256" y="76"/>
                  </a:cubicBezTo>
                  <a:cubicBezTo>
                    <a:pt x="244" y="76"/>
                    <a:pt x="244" y="76"/>
                    <a:pt x="244" y="76"/>
                  </a:cubicBezTo>
                  <a:cubicBezTo>
                    <a:pt x="200" y="76"/>
                    <a:pt x="167" y="79"/>
                    <a:pt x="128" y="122"/>
                  </a:cubicBezTo>
                  <a:lnTo>
                    <a:pt x="128" y="3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36" name="Freeform 16">
              <a:extLst>
                <a:ext uri="{FF2B5EF4-FFF2-40B4-BE49-F238E27FC236}">
                  <a16:creationId xmlns="" xmlns:a16="http://schemas.microsoft.com/office/drawing/2014/main" id="{1B03F398-B35D-4DAC-87B9-A2BAA4B09D67}"/>
                </a:ext>
              </a:extLst>
            </p:cNvPr>
            <p:cNvSpPr>
              <a:spLocks/>
            </p:cNvSpPr>
            <p:nvPr userDrawn="1"/>
          </p:nvSpPr>
          <p:spPr bwMode="auto">
            <a:xfrm>
              <a:off x="1447" y="3825"/>
              <a:ext cx="37" cy="72"/>
            </a:xfrm>
            <a:custGeom>
              <a:avLst/>
              <a:gdLst>
                <a:gd name="T0" fmla="*/ 127 w 246"/>
                <a:gd name="T1" fmla="*/ 91 h 476"/>
                <a:gd name="T2" fmla="*/ 226 w 246"/>
                <a:gd name="T3" fmla="*/ 91 h 476"/>
                <a:gd name="T4" fmla="*/ 226 w 246"/>
                <a:gd name="T5" fmla="*/ 121 h 476"/>
                <a:gd name="T6" fmla="*/ 127 w 246"/>
                <a:gd name="T7" fmla="*/ 121 h 476"/>
                <a:gd name="T8" fmla="*/ 127 w 246"/>
                <a:gd name="T9" fmla="*/ 359 h 476"/>
                <a:gd name="T10" fmla="*/ 183 w 246"/>
                <a:gd name="T11" fmla="*/ 428 h 476"/>
                <a:gd name="T12" fmla="*/ 238 w 246"/>
                <a:gd name="T13" fmla="*/ 408 h 476"/>
                <a:gd name="T14" fmla="*/ 246 w 246"/>
                <a:gd name="T15" fmla="*/ 419 h 476"/>
                <a:gd name="T16" fmla="*/ 144 w 246"/>
                <a:gd name="T17" fmla="*/ 476 h 476"/>
                <a:gd name="T18" fmla="*/ 47 w 246"/>
                <a:gd name="T19" fmla="*/ 368 h 476"/>
                <a:gd name="T20" fmla="*/ 47 w 246"/>
                <a:gd name="T21" fmla="*/ 121 h 476"/>
                <a:gd name="T22" fmla="*/ 0 w 246"/>
                <a:gd name="T23" fmla="*/ 121 h 476"/>
                <a:gd name="T24" fmla="*/ 0 w 246"/>
                <a:gd name="T25" fmla="*/ 108 h 476"/>
                <a:gd name="T26" fmla="*/ 110 w 246"/>
                <a:gd name="T27" fmla="*/ 0 h 476"/>
                <a:gd name="T28" fmla="*/ 127 w 246"/>
                <a:gd name="T29" fmla="*/ 0 h 476"/>
                <a:gd name="T30" fmla="*/ 127 w 246"/>
                <a:gd name="T31" fmla="*/ 91 h 4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6" h="476">
                  <a:moveTo>
                    <a:pt x="127" y="91"/>
                  </a:moveTo>
                  <a:cubicBezTo>
                    <a:pt x="226" y="91"/>
                    <a:pt x="226" y="91"/>
                    <a:pt x="226" y="91"/>
                  </a:cubicBezTo>
                  <a:cubicBezTo>
                    <a:pt x="226" y="121"/>
                    <a:pt x="226" y="121"/>
                    <a:pt x="226" y="121"/>
                  </a:cubicBezTo>
                  <a:cubicBezTo>
                    <a:pt x="127" y="121"/>
                    <a:pt x="127" y="121"/>
                    <a:pt x="127" y="121"/>
                  </a:cubicBezTo>
                  <a:cubicBezTo>
                    <a:pt x="127" y="359"/>
                    <a:pt x="127" y="359"/>
                    <a:pt x="127" y="359"/>
                  </a:cubicBezTo>
                  <a:cubicBezTo>
                    <a:pt x="127" y="408"/>
                    <a:pt x="145" y="428"/>
                    <a:pt x="183" y="428"/>
                  </a:cubicBezTo>
                  <a:cubicBezTo>
                    <a:pt x="204" y="428"/>
                    <a:pt x="219" y="422"/>
                    <a:pt x="238" y="408"/>
                  </a:cubicBezTo>
                  <a:cubicBezTo>
                    <a:pt x="246" y="419"/>
                    <a:pt x="246" y="419"/>
                    <a:pt x="246" y="419"/>
                  </a:cubicBezTo>
                  <a:cubicBezTo>
                    <a:pt x="225" y="450"/>
                    <a:pt x="191" y="476"/>
                    <a:pt x="144" y="476"/>
                  </a:cubicBezTo>
                  <a:cubicBezTo>
                    <a:pt x="89" y="476"/>
                    <a:pt x="47" y="446"/>
                    <a:pt x="47" y="368"/>
                  </a:cubicBezTo>
                  <a:cubicBezTo>
                    <a:pt x="47" y="121"/>
                    <a:pt x="47" y="121"/>
                    <a:pt x="47" y="121"/>
                  </a:cubicBezTo>
                  <a:cubicBezTo>
                    <a:pt x="0" y="121"/>
                    <a:pt x="0" y="121"/>
                    <a:pt x="0" y="121"/>
                  </a:cubicBezTo>
                  <a:cubicBezTo>
                    <a:pt x="0" y="108"/>
                    <a:pt x="0" y="108"/>
                    <a:pt x="0" y="108"/>
                  </a:cubicBezTo>
                  <a:cubicBezTo>
                    <a:pt x="45" y="85"/>
                    <a:pt x="82" y="46"/>
                    <a:pt x="110" y="0"/>
                  </a:cubicBezTo>
                  <a:cubicBezTo>
                    <a:pt x="127" y="0"/>
                    <a:pt x="127" y="0"/>
                    <a:pt x="127" y="0"/>
                  </a:cubicBezTo>
                  <a:lnTo>
                    <a:pt x="127" y="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37" name="Freeform 17">
              <a:extLst>
                <a:ext uri="{FF2B5EF4-FFF2-40B4-BE49-F238E27FC236}">
                  <a16:creationId xmlns="" xmlns:a16="http://schemas.microsoft.com/office/drawing/2014/main" id="{499B2F94-54D6-4C99-94B8-51F4982CB441}"/>
                </a:ext>
              </a:extLst>
            </p:cNvPr>
            <p:cNvSpPr>
              <a:spLocks/>
            </p:cNvSpPr>
            <p:nvPr userDrawn="1"/>
          </p:nvSpPr>
          <p:spPr bwMode="auto">
            <a:xfrm>
              <a:off x="851" y="3928"/>
              <a:ext cx="76" cy="77"/>
            </a:xfrm>
            <a:custGeom>
              <a:avLst/>
              <a:gdLst>
                <a:gd name="T0" fmla="*/ 146 w 504"/>
                <a:gd name="T1" fmla="*/ 325 h 513"/>
                <a:gd name="T2" fmla="*/ 267 w 504"/>
                <a:gd name="T3" fmla="*/ 470 h 513"/>
                <a:gd name="T4" fmla="*/ 411 w 504"/>
                <a:gd name="T5" fmla="*/ 320 h 513"/>
                <a:gd name="T6" fmla="*/ 411 w 504"/>
                <a:gd name="T7" fmla="*/ 73 h 513"/>
                <a:gd name="T8" fmla="*/ 341 w 504"/>
                <a:gd name="T9" fmla="*/ 22 h 513"/>
                <a:gd name="T10" fmla="*/ 341 w 504"/>
                <a:gd name="T11" fmla="*/ 0 h 513"/>
                <a:gd name="T12" fmla="*/ 504 w 504"/>
                <a:gd name="T13" fmla="*/ 0 h 513"/>
                <a:gd name="T14" fmla="*/ 504 w 504"/>
                <a:gd name="T15" fmla="*/ 22 h 513"/>
                <a:gd name="T16" fmla="*/ 443 w 504"/>
                <a:gd name="T17" fmla="*/ 73 h 513"/>
                <a:gd name="T18" fmla="*/ 443 w 504"/>
                <a:gd name="T19" fmla="*/ 333 h 513"/>
                <a:gd name="T20" fmla="*/ 258 w 504"/>
                <a:gd name="T21" fmla="*/ 513 h 513"/>
                <a:gd name="T22" fmla="*/ 61 w 504"/>
                <a:gd name="T23" fmla="*/ 331 h 513"/>
                <a:gd name="T24" fmla="*/ 61 w 504"/>
                <a:gd name="T25" fmla="*/ 73 h 513"/>
                <a:gd name="T26" fmla="*/ 0 w 504"/>
                <a:gd name="T27" fmla="*/ 22 h 513"/>
                <a:gd name="T28" fmla="*/ 0 w 504"/>
                <a:gd name="T29" fmla="*/ 0 h 513"/>
                <a:gd name="T30" fmla="*/ 207 w 504"/>
                <a:gd name="T31" fmla="*/ 0 h 513"/>
                <a:gd name="T32" fmla="*/ 207 w 504"/>
                <a:gd name="T33" fmla="*/ 22 h 513"/>
                <a:gd name="T34" fmla="*/ 146 w 504"/>
                <a:gd name="T35" fmla="*/ 73 h 513"/>
                <a:gd name="T36" fmla="*/ 146 w 504"/>
                <a:gd name="T37" fmla="*/ 325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04" h="513">
                  <a:moveTo>
                    <a:pt x="146" y="325"/>
                  </a:moveTo>
                  <a:cubicBezTo>
                    <a:pt x="146" y="416"/>
                    <a:pt x="188" y="470"/>
                    <a:pt x="267" y="470"/>
                  </a:cubicBezTo>
                  <a:cubicBezTo>
                    <a:pt x="355" y="470"/>
                    <a:pt x="411" y="426"/>
                    <a:pt x="411" y="320"/>
                  </a:cubicBezTo>
                  <a:cubicBezTo>
                    <a:pt x="411" y="73"/>
                    <a:pt x="411" y="73"/>
                    <a:pt x="411" y="73"/>
                  </a:cubicBezTo>
                  <a:cubicBezTo>
                    <a:pt x="411" y="33"/>
                    <a:pt x="401" y="27"/>
                    <a:pt x="341" y="22"/>
                  </a:cubicBezTo>
                  <a:cubicBezTo>
                    <a:pt x="341" y="0"/>
                    <a:pt x="341" y="0"/>
                    <a:pt x="341" y="0"/>
                  </a:cubicBezTo>
                  <a:cubicBezTo>
                    <a:pt x="504" y="0"/>
                    <a:pt x="504" y="0"/>
                    <a:pt x="504" y="0"/>
                  </a:cubicBezTo>
                  <a:cubicBezTo>
                    <a:pt x="504" y="22"/>
                    <a:pt x="504" y="22"/>
                    <a:pt x="504" y="22"/>
                  </a:cubicBezTo>
                  <a:cubicBezTo>
                    <a:pt x="452" y="28"/>
                    <a:pt x="443" y="33"/>
                    <a:pt x="443" y="73"/>
                  </a:cubicBezTo>
                  <a:cubicBezTo>
                    <a:pt x="443" y="333"/>
                    <a:pt x="443" y="333"/>
                    <a:pt x="443" y="333"/>
                  </a:cubicBezTo>
                  <a:cubicBezTo>
                    <a:pt x="443" y="455"/>
                    <a:pt x="361" y="513"/>
                    <a:pt x="258" y="513"/>
                  </a:cubicBezTo>
                  <a:cubicBezTo>
                    <a:pt x="137" y="513"/>
                    <a:pt x="61" y="455"/>
                    <a:pt x="61" y="331"/>
                  </a:cubicBezTo>
                  <a:cubicBezTo>
                    <a:pt x="61" y="73"/>
                    <a:pt x="61" y="73"/>
                    <a:pt x="61" y="73"/>
                  </a:cubicBezTo>
                  <a:cubicBezTo>
                    <a:pt x="61" y="32"/>
                    <a:pt x="52" y="28"/>
                    <a:pt x="0" y="22"/>
                  </a:cubicBezTo>
                  <a:cubicBezTo>
                    <a:pt x="0" y="0"/>
                    <a:pt x="0" y="0"/>
                    <a:pt x="0" y="0"/>
                  </a:cubicBezTo>
                  <a:cubicBezTo>
                    <a:pt x="207" y="0"/>
                    <a:pt x="207" y="0"/>
                    <a:pt x="207" y="0"/>
                  </a:cubicBezTo>
                  <a:cubicBezTo>
                    <a:pt x="207" y="22"/>
                    <a:pt x="207" y="22"/>
                    <a:pt x="207" y="22"/>
                  </a:cubicBezTo>
                  <a:cubicBezTo>
                    <a:pt x="154" y="28"/>
                    <a:pt x="146" y="32"/>
                    <a:pt x="146" y="73"/>
                  </a:cubicBezTo>
                  <a:lnTo>
                    <a:pt x="146" y="32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38" name="Freeform 18">
              <a:extLst>
                <a:ext uri="{FF2B5EF4-FFF2-40B4-BE49-F238E27FC236}">
                  <a16:creationId xmlns="" xmlns:a16="http://schemas.microsoft.com/office/drawing/2014/main" id="{2FC765D7-6FF7-4E63-B153-973B5E1B1223}"/>
                </a:ext>
              </a:extLst>
            </p:cNvPr>
            <p:cNvSpPr>
              <a:spLocks/>
            </p:cNvSpPr>
            <p:nvPr userDrawn="1"/>
          </p:nvSpPr>
          <p:spPr bwMode="auto">
            <a:xfrm>
              <a:off x="930" y="3946"/>
              <a:ext cx="61" cy="58"/>
            </a:xfrm>
            <a:custGeom>
              <a:avLst/>
              <a:gdLst>
                <a:gd name="T0" fmla="*/ 279 w 407"/>
                <a:gd name="T1" fmla="*/ 119 h 384"/>
                <a:gd name="T2" fmla="*/ 219 w 407"/>
                <a:gd name="T3" fmla="*/ 50 h 384"/>
                <a:gd name="T4" fmla="*/ 128 w 407"/>
                <a:gd name="T5" fmla="*/ 87 h 384"/>
                <a:gd name="T6" fmla="*/ 128 w 407"/>
                <a:gd name="T7" fmla="*/ 330 h 384"/>
                <a:gd name="T8" fmla="*/ 175 w 407"/>
                <a:gd name="T9" fmla="*/ 364 h 384"/>
                <a:gd name="T10" fmla="*/ 175 w 407"/>
                <a:gd name="T11" fmla="*/ 384 h 384"/>
                <a:gd name="T12" fmla="*/ 0 w 407"/>
                <a:gd name="T13" fmla="*/ 384 h 384"/>
                <a:gd name="T14" fmla="*/ 0 w 407"/>
                <a:gd name="T15" fmla="*/ 364 h 384"/>
                <a:gd name="T16" fmla="*/ 47 w 407"/>
                <a:gd name="T17" fmla="*/ 330 h 384"/>
                <a:gd name="T18" fmla="*/ 47 w 407"/>
                <a:gd name="T19" fmla="*/ 73 h 384"/>
                <a:gd name="T20" fmla="*/ 2 w 407"/>
                <a:gd name="T21" fmla="*/ 47 h 384"/>
                <a:gd name="T22" fmla="*/ 2 w 407"/>
                <a:gd name="T23" fmla="*/ 37 h 384"/>
                <a:gd name="T24" fmla="*/ 119 w 407"/>
                <a:gd name="T25" fmla="*/ 0 h 384"/>
                <a:gd name="T26" fmla="*/ 131 w 407"/>
                <a:gd name="T27" fmla="*/ 0 h 384"/>
                <a:gd name="T28" fmla="*/ 128 w 407"/>
                <a:gd name="T29" fmla="*/ 69 h 384"/>
                <a:gd name="T30" fmla="*/ 260 w 407"/>
                <a:gd name="T31" fmla="*/ 0 h 384"/>
                <a:gd name="T32" fmla="*/ 360 w 407"/>
                <a:gd name="T33" fmla="*/ 116 h 384"/>
                <a:gd name="T34" fmla="*/ 360 w 407"/>
                <a:gd name="T35" fmla="*/ 330 h 384"/>
                <a:gd name="T36" fmla="*/ 407 w 407"/>
                <a:gd name="T37" fmla="*/ 364 h 384"/>
                <a:gd name="T38" fmla="*/ 407 w 407"/>
                <a:gd name="T39" fmla="*/ 384 h 384"/>
                <a:gd name="T40" fmla="*/ 232 w 407"/>
                <a:gd name="T41" fmla="*/ 384 h 384"/>
                <a:gd name="T42" fmla="*/ 232 w 407"/>
                <a:gd name="T43" fmla="*/ 364 h 384"/>
                <a:gd name="T44" fmla="*/ 279 w 407"/>
                <a:gd name="T45" fmla="*/ 330 h 384"/>
                <a:gd name="T46" fmla="*/ 279 w 407"/>
                <a:gd name="T47" fmla="*/ 119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07" h="384">
                  <a:moveTo>
                    <a:pt x="279" y="119"/>
                  </a:moveTo>
                  <a:cubicBezTo>
                    <a:pt x="279" y="71"/>
                    <a:pt x="260" y="50"/>
                    <a:pt x="219" y="50"/>
                  </a:cubicBezTo>
                  <a:cubicBezTo>
                    <a:pt x="185" y="50"/>
                    <a:pt x="153" y="67"/>
                    <a:pt x="128" y="87"/>
                  </a:cubicBezTo>
                  <a:cubicBezTo>
                    <a:pt x="128" y="330"/>
                    <a:pt x="128" y="330"/>
                    <a:pt x="128" y="330"/>
                  </a:cubicBezTo>
                  <a:cubicBezTo>
                    <a:pt x="128" y="356"/>
                    <a:pt x="140" y="361"/>
                    <a:pt x="175" y="364"/>
                  </a:cubicBezTo>
                  <a:cubicBezTo>
                    <a:pt x="175" y="384"/>
                    <a:pt x="175" y="384"/>
                    <a:pt x="175" y="384"/>
                  </a:cubicBezTo>
                  <a:cubicBezTo>
                    <a:pt x="0" y="384"/>
                    <a:pt x="0" y="384"/>
                    <a:pt x="0" y="384"/>
                  </a:cubicBezTo>
                  <a:cubicBezTo>
                    <a:pt x="0" y="364"/>
                    <a:pt x="0" y="364"/>
                    <a:pt x="0" y="364"/>
                  </a:cubicBezTo>
                  <a:cubicBezTo>
                    <a:pt x="36" y="361"/>
                    <a:pt x="47" y="356"/>
                    <a:pt x="47" y="330"/>
                  </a:cubicBezTo>
                  <a:cubicBezTo>
                    <a:pt x="47" y="73"/>
                    <a:pt x="47" y="73"/>
                    <a:pt x="47" y="73"/>
                  </a:cubicBezTo>
                  <a:cubicBezTo>
                    <a:pt x="2" y="47"/>
                    <a:pt x="2" y="47"/>
                    <a:pt x="2" y="47"/>
                  </a:cubicBezTo>
                  <a:cubicBezTo>
                    <a:pt x="2" y="37"/>
                    <a:pt x="2" y="37"/>
                    <a:pt x="2" y="37"/>
                  </a:cubicBezTo>
                  <a:cubicBezTo>
                    <a:pt x="119" y="0"/>
                    <a:pt x="119" y="0"/>
                    <a:pt x="119" y="0"/>
                  </a:cubicBezTo>
                  <a:cubicBezTo>
                    <a:pt x="131" y="0"/>
                    <a:pt x="131" y="0"/>
                    <a:pt x="131" y="0"/>
                  </a:cubicBezTo>
                  <a:cubicBezTo>
                    <a:pt x="128" y="69"/>
                    <a:pt x="128" y="69"/>
                    <a:pt x="128" y="69"/>
                  </a:cubicBezTo>
                  <a:cubicBezTo>
                    <a:pt x="160" y="32"/>
                    <a:pt x="202" y="0"/>
                    <a:pt x="260" y="0"/>
                  </a:cubicBezTo>
                  <a:cubicBezTo>
                    <a:pt x="327" y="0"/>
                    <a:pt x="360" y="38"/>
                    <a:pt x="360" y="116"/>
                  </a:cubicBezTo>
                  <a:cubicBezTo>
                    <a:pt x="360" y="330"/>
                    <a:pt x="360" y="330"/>
                    <a:pt x="360" y="330"/>
                  </a:cubicBezTo>
                  <a:cubicBezTo>
                    <a:pt x="360" y="356"/>
                    <a:pt x="371" y="361"/>
                    <a:pt x="407" y="364"/>
                  </a:cubicBezTo>
                  <a:cubicBezTo>
                    <a:pt x="407" y="384"/>
                    <a:pt x="407" y="384"/>
                    <a:pt x="407" y="384"/>
                  </a:cubicBezTo>
                  <a:cubicBezTo>
                    <a:pt x="232" y="384"/>
                    <a:pt x="232" y="384"/>
                    <a:pt x="232" y="384"/>
                  </a:cubicBezTo>
                  <a:cubicBezTo>
                    <a:pt x="232" y="364"/>
                    <a:pt x="232" y="364"/>
                    <a:pt x="232" y="364"/>
                  </a:cubicBezTo>
                  <a:cubicBezTo>
                    <a:pt x="268" y="361"/>
                    <a:pt x="279" y="356"/>
                    <a:pt x="279" y="330"/>
                  </a:cubicBezTo>
                  <a:lnTo>
                    <a:pt x="279" y="11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39" name="Freeform 19">
              <a:extLst>
                <a:ext uri="{FF2B5EF4-FFF2-40B4-BE49-F238E27FC236}">
                  <a16:creationId xmlns="" xmlns:a16="http://schemas.microsoft.com/office/drawing/2014/main" id="{568289B7-38E8-4B63-809A-79BFFFC02159}"/>
                </a:ext>
              </a:extLst>
            </p:cNvPr>
            <p:cNvSpPr>
              <a:spLocks noEditPoints="1"/>
            </p:cNvSpPr>
            <p:nvPr userDrawn="1"/>
          </p:nvSpPr>
          <p:spPr bwMode="auto">
            <a:xfrm>
              <a:off x="996" y="3923"/>
              <a:ext cx="27" cy="81"/>
            </a:xfrm>
            <a:custGeom>
              <a:avLst/>
              <a:gdLst>
                <a:gd name="T0" fmla="*/ 35 w 176"/>
                <a:gd name="T1" fmla="*/ 51 h 537"/>
                <a:gd name="T2" fmla="*/ 86 w 176"/>
                <a:gd name="T3" fmla="*/ 0 h 537"/>
                <a:gd name="T4" fmla="*/ 138 w 176"/>
                <a:gd name="T5" fmla="*/ 51 h 537"/>
                <a:gd name="T6" fmla="*/ 86 w 176"/>
                <a:gd name="T7" fmla="*/ 102 h 537"/>
                <a:gd name="T8" fmla="*/ 35 w 176"/>
                <a:gd name="T9" fmla="*/ 51 h 537"/>
                <a:gd name="T10" fmla="*/ 128 w 176"/>
                <a:gd name="T11" fmla="*/ 483 h 537"/>
                <a:gd name="T12" fmla="*/ 176 w 176"/>
                <a:gd name="T13" fmla="*/ 517 h 537"/>
                <a:gd name="T14" fmla="*/ 176 w 176"/>
                <a:gd name="T15" fmla="*/ 537 h 537"/>
                <a:gd name="T16" fmla="*/ 0 w 176"/>
                <a:gd name="T17" fmla="*/ 537 h 537"/>
                <a:gd name="T18" fmla="*/ 0 w 176"/>
                <a:gd name="T19" fmla="*/ 517 h 537"/>
                <a:gd name="T20" fmla="*/ 48 w 176"/>
                <a:gd name="T21" fmla="*/ 483 h 537"/>
                <a:gd name="T22" fmla="*/ 48 w 176"/>
                <a:gd name="T23" fmla="*/ 226 h 537"/>
                <a:gd name="T24" fmla="*/ 2 w 176"/>
                <a:gd name="T25" fmla="*/ 200 h 537"/>
                <a:gd name="T26" fmla="*/ 2 w 176"/>
                <a:gd name="T27" fmla="*/ 190 h 537"/>
                <a:gd name="T28" fmla="*/ 117 w 176"/>
                <a:gd name="T29" fmla="*/ 153 h 537"/>
                <a:gd name="T30" fmla="*/ 128 w 176"/>
                <a:gd name="T31" fmla="*/ 153 h 537"/>
                <a:gd name="T32" fmla="*/ 128 w 176"/>
                <a:gd name="T33" fmla="*/ 483 h 5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6" h="537">
                  <a:moveTo>
                    <a:pt x="35" y="51"/>
                  </a:moveTo>
                  <a:cubicBezTo>
                    <a:pt x="35" y="23"/>
                    <a:pt x="56" y="0"/>
                    <a:pt x="86" y="0"/>
                  </a:cubicBezTo>
                  <a:cubicBezTo>
                    <a:pt x="115" y="0"/>
                    <a:pt x="138" y="23"/>
                    <a:pt x="138" y="51"/>
                  </a:cubicBezTo>
                  <a:cubicBezTo>
                    <a:pt x="138" y="79"/>
                    <a:pt x="115" y="102"/>
                    <a:pt x="86" y="102"/>
                  </a:cubicBezTo>
                  <a:cubicBezTo>
                    <a:pt x="56" y="102"/>
                    <a:pt x="35" y="79"/>
                    <a:pt x="35" y="51"/>
                  </a:cubicBezTo>
                  <a:moveTo>
                    <a:pt x="128" y="483"/>
                  </a:moveTo>
                  <a:cubicBezTo>
                    <a:pt x="128" y="509"/>
                    <a:pt x="140" y="514"/>
                    <a:pt x="176" y="517"/>
                  </a:cubicBezTo>
                  <a:cubicBezTo>
                    <a:pt x="176" y="537"/>
                    <a:pt x="176" y="537"/>
                    <a:pt x="176" y="537"/>
                  </a:cubicBezTo>
                  <a:cubicBezTo>
                    <a:pt x="0" y="537"/>
                    <a:pt x="0" y="537"/>
                    <a:pt x="0" y="537"/>
                  </a:cubicBezTo>
                  <a:cubicBezTo>
                    <a:pt x="0" y="517"/>
                    <a:pt x="0" y="517"/>
                    <a:pt x="0" y="517"/>
                  </a:cubicBezTo>
                  <a:cubicBezTo>
                    <a:pt x="36" y="514"/>
                    <a:pt x="48" y="509"/>
                    <a:pt x="48" y="483"/>
                  </a:cubicBezTo>
                  <a:cubicBezTo>
                    <a:pt x="48" y="226"/>
                    <a:pt x="48" y="226"/>
                    <a:pt x="48" y="226"/>
                  </a:cubicBezTo>
                  <a:cubicBezTo>
                    <a:pt x="2" y="200"/>
                    <a:pt x="2" y="200"/>
                    <a:pt x="2" y="200"/>
                  </a:cubicBezTo>
                  <a:cubicBezTo>
                    <a:pt x="2" y="190"/>
                    <a:pt x="2" y="190"/>
                    <a:pt x="2" y="190"/>
                  </a:cubicBezTo>
                  <a:cubicBezTo>
                    <a:pt x="117" y="153"/>
                    <a:pt x="117" y="153"/>
                    <a:pt x="117" y="153"/>
                  </a:cubicBezTo>
                  <a:cubicBezTo>
                    <a:pt x="128" y="153"/>
                    <a:pt x="128" y="153"/>
                    <a:pt x="128" y="153"/>
                  </a:cubicBezTo>
                  <a:lnTo>
                    <a:pt x="128" y="4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40" name="Freeform 20">
              <a:extLst>
                <a:ext uri="{FF2B5EF4-FFF2-40B4-BE49-F238E27FC236}">
                  <a16:creationId xmlns="" xmlns:a16="http://schemas.microsoft.com/office/drawing/2014/main" id="{ABC6BDBF-D73E-4538-B157-ED24ED6E4397}"/>
                </a:ext>
              </a:extLst>
            </p:cNvPr>
            <p:cNvSpPr>
              <a:spLocks/>
            </p:cNvSpPr>
            <p:nvPr userDrawn="1"/>
          </p:nvSpPr>
          <p:spPr bwMode="auto">
            <a:xfrm>
              <a:off x="1024" y="3947"/>
              <a:ext cx="59" cy="58"/>
            </a:xfrm>
            <a:custGeom>
              <a:avLst/>
              <a:gdLst>
                <a:gd name="T0" fmla="*/ 385 w 385"/>
                <a:gd name="T1" fmla="*/ 21 h 384"/>
                <a:gd name="T2" fmla="*/ 348 w 385"/>
                <a:gd name="T3" fmla="*/ 48 h 384"/>
                <a:gd name="T4" fmla="*/ 209 w 385"/>
                <a:gd name="T5" fmla="*/ 384 h 384"/>
                <a:gd name="T6" fmla="*/ 189 w 385"/>
                <a:gd name="T7" fmla="*/ 384 h 384"/>
                <a:gd name="T8" fmla="*/ 37 w 385"/>
                <a:gd name="T9" fmla="*/ 48 h 384"/>
                <a:gd name="T10" fmla="*/ 0 w 385"/>
                <a:gd name="T11" fmla="*/ 21 h 384"/>
                <a:gd name="T12" fmla="*/ 0 w 385"/>
                <a:gd name="T13" fmla="*/ 0 h 384"/>
                <a:gd name="T14" fmla="*/ 176 w 385"/>
                <a:gd name="T15" fmla="*/ 0 h 384"/>
                <a:gd name="T16" fmla="*/ 176 w 385"/>
                <a:gd name="T17" fmla="*/ 21 h 384"/>
                <a:gd name="T18" fmla="*/ 127 w 385"/>
                <a:gd name="T19" fmla="*/ 45 h 384"/>
                <a:gd name="T20" fmla="*/ 131 w 385"/>
                <a:gd name="T21" fmla="*/ 65 h 384"/>
                <a:gd name="T22" fmla="*/ 222 w 385"/>
                <a:gd name="T23" fmla="*/ 284 h 384"/>
                <a:gd name="T24" fmla="*/ 310 w 385"/>
                <a:gd name="T25" fmla="*/ 64 h 384"/>
                <a:gd name="T26" fmla="*/ 315 w 385"/>
                <a:gd name="T27" fmla="*/ 45 h 384"/>
                <a:gd name="T28" fmla="*/ 264 w 385"/>
                <a:gd name="T29" fmla="*/ 21 h 384"/>
                <a:gd name="T30" fmla="*/ 264 w 385"/>
                <a:gd name="T31" fmla="*/ 0 h 384"/>
                <a:gd name="T32" fmla="*/ 385 w 385"/>
                <a:gd name="T33" fmla="*/ 0 h 384"/>
                <a:gd name="T34" fmla="*/ 385 w 385"/>
                <a:gd name="T35" fmla="*/ 21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85" h="384">
                  <a:moveTo>
                    <a:pt x="385" y="21"/>
                  </a:moveTo>
                  <a:cubicBezTo>
                    <a:pt x="358" y="28"/>
                    <a:pt x="355" y="33"/>
                    <a:pt x="348" y="48"/>
                  </a:cubicBezTo>
                  <a:cubicBezTo>
                    <a:pt x="209" y="384"/>
                    <a:pt x="209" y="384"/>
                    <a:pt x="209" y="384"/>
                  </a:cubicBezTo>
                  <a:cubicBezTo>
                    <a:pt x="189" y="384"/>
                    <a:pt x="189" y="384"/>
                    <a:pt x="189" y="384"/>
                  </a:cubicBezTo>
                  <a:cubicBezTo>
                    <a:pt x="37" y="48"/>
                    <a:pt x="37" y="48"/>
                    <a:pt x="37" y="48"/>
                  </a:cubicBezTo>
                  <a:cubicBezTo>
                    <a:pt x="30" y="33"/>
                    <a:pt x="26" y="28"/>
                    <a:pt x="0" y="21"/>
                  </a:cubicBezTo>
                  <a:cubicBezTo>
                    <a:pt x="0" y="0"/>
                    <a:pt x="0" y="0"/>
                    <a:pt x="0" y="0"/>
                  </a:cubicBezTo>
                  <a:cubicBezTo>
                    <a:pt x="176" y="0"/>
                    <a:pt x="176" y="0"/>
                    <a:pt x="176" y="0"/>
                  </a:cubicBezTo>
                  <a:cubicBezTo>
                    <a:pt x="176" y="21"/>
                    <a:pt x="176" y="21"/>
                    <a:pt x="176" y="21"/>
                  </a:cubicBezTo>
                  <a:cubicBezTo>
                    <a:pt x="140" y="25"/>
                    <a:pt x="127" y="28"/>
                    <a:pt x="127" y="45"/>
                  </a:cubicBezTo>
                  <a:cubicBezTo>
                    <a:pt x="127" y="51"/>
                    <a:pt x="128" y="56"/>
                    <a:pt x="131" y="65"/>
                  </a:cubicBezTo>
                  <a:cubicBezTo>
                    <a:pt x="222" y="284"/>
                    <a:pt x="222" y="284"/>
                    <a:pt x="222" y="284"/>
                  </a:cubicBezTo>
                  <a:cubicBezTo>
                    <a:pt x="310" y="64"/>
                    <a:pt x="310" y="64"/>
                    <a:pt x="310" y="64"/>
                  </a:cubicBezTo>
                  <a:cubicBezTo>
                    <a:pt x="313" y="55"/>
                    <a:pt x="315" y="51"/>
                    <a:pt x="315" y="45"/>
                  </a:cubicBezTo>
                  <a:cubicBezTo>
                    <a:pt x="315" y="28"/>
                    <a:pt x="301" y="26"/>
                    <a:pt x="264" y="21"/>
                  </a:cubicBezTo>
                  <a:cubicBezTo>
                    <a:pt x="264" y="0"/>
                    <a:pt x="264" y="0"/>
                    <a:pt x="264" y="0"/>
                  </a:cubicBezTo>
                  <a:cubicBezTo>
                    <a:pt x="385" y="0"/>
                    <a:pt x="385" y="0"/>
                    <a:pt x="385" y="0"/>
                  </a:cubicBezTo>
                  <a:lnTo>
                    <a:pt x="385" y="2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41" name="Freeform 21">
              <a:extLst>
                <a:ext uri="{FF2B5EF4-FFF2-40B4-BE49-F238E27FC236}">
                  <a16:creationId xmlns="" xmlns:a16="http://schemas.microsoft.com/office/drawing/2014/main" id="{7BF85D77-0738-4C3F-8BD9-38919D1CBAA6}"/>
                </a:ext>
              </a:extLst>
            </p:cNvPr>
            <p:cNvSpPr>
              <a:spLocks noEditPoints="1"/>
            </p:cNvSpPr>
            <p:nvPr userDrawn="1"/>
          </p:nvSpPr>
          <p:spPr bwMode="auto">
            <a:xfrm>
              <a:off x="1084" y="3946"/>
              <a:ext cx="47" cy="59"/>
            </a:xfrm>
            <a:custGeom>
              <a:avLst/>
              <a:gdLst>
                <a:gd name="T0" fmla="*/ 75 w 314"/>
                <a:gd name="T1" fmla="*/ 138 h 392"/>
                <a:gd name="T2" fmla="*/ 234 w 314"/>
                <a:gd name="T3" fmla="*/ 138 h 392"/>
                <a:gd name="T4" fmla="*/ 162 w 314"/>
                <a:gd name="T5" fmla="*/ 24 h 392"/>
                <a:gd name="T6" fmla="*/ 75 w 314"/>
                <a:gd name="T7" fmla="*/ 138 h 392"/>
                <a:gd name="T8" fmla="*/ 309 w 314"/>
                <a:gd name="T9" fmla="*/ 146 h 392"/>
                <a:gd name="T10" fmla="*/ 309 w 314"/>
                <a:gd name="T11" fmla="*/ 161 h 392"/>
                <a:gd name="T12" fmla="*/ 72 w 314"/>
                <a:gd name="T13" fmla="*/ 161 h 392"/>
                <a:gd name="T14" fmla="*/ 196 w 314"/>
                <a:gd name="T15" fmla="*/ 334 h 392"/>
                <a:gd name="T16" fmla="*/ 304 w 314"/>
                <a:gd name="T17" fmla="*/ 273 h 392"/>
                <a:gd name="T18" fmla="*/ 314 w 314"/>
                <a:gd name="T19" fmla="*/ 278 h 392"/>
                <a:gd name="T20" fmla="*/ 167 w 314"/>
                <a:gd name="T21" fmla="*/ 392 h 392"/>
                <a:gd name="T22" fmla="*/ 0 w 314"/>
                <a:gd name="T23" fmla="*/ 206 h 392"/>
                <a:gd name="T24" fmla="*/ 169 w 314"/>
                <a:gd name="T25" fmla="*/ 0 h 392"/>
                <a:gd name="T26" fmla="*/ 309 w 314"/>
                <a:gd name="T27" fmla="*/ 146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4" h="392">
                  <a:moveTo>
                    <a:pt x="75" y="138"/>
                  </a:moveTo>
                  <a:cubicBezTo>
                    <a:pt x="234" y="138"/>
                    <a:pt x="234" y="138"/>
                    <a:pt x="234" y="138"/>
                  </a:cubicBezTo>
                  <a:cubicBezTo>
                    <a:pt x="234" y="72"/>
                    <a:pt x="214" y="24"/>
                    <a:pt x="162" y="24"/>
                  </a:cubicBezTo>
                  <a:cubicBezTo>
                    <a:pt x="111" y="24"/>
                    <a:pt x="80" y="73"/>
                    <a:pt x="75" y="138"/>
                  </a:cubicBezTo>
                  <a:moveTo>
                    <a:pt x="309" y="146"/>
                  </a:moveTo>
                  <a:cubicBezTo>
                    <a:pt x="309" y="161"/>
                    <a:pt x="309" y="161"/>
                    <a:pt x="309" y="161"/>
                  </a:cubicBezTo>
                  <a:cubicBezTo>
                    <a:pt x="72" y="161"/>
                    <a:pt x="72" y="161"/>
                    <a:pt x="72" y="161"/>
                  </a:cubicBezTo>
                  <a:cubicBezTo>
                    <a:pt x="68" y="271"/>
                    <a:pt x="124" y="334"/>
                    <a:pt x="196" y="334"/>
                  </a:cubicBezTo>
                  <a:cubicBezTo>
                    <a:pt x="247" y="334"/>
                    <a:pt x="278" y="312"/>
                    <a:pt x="304" y="273"/>
                  </a:cubicBezTo>
                  <a:cubicBezTo>
                    <a:pt x="314" y="278"/>
                    <a:pt x="314" y="278"/>
                    <a:pt x="314" y="278"/>
                  </a:cubicBezTo>
                  <a:cubicBezTo>
                    <a:pt x="296" y="345"/>
                    <a:pt x="245" y="392"/>
                    <a:pt x="167" y="392"/>
                  </a:cubicBezTo>
                  <a:cubicBezTo>
                    <a:pt x="63" y="392"/>
                    <a:pt x="0" y="312"/>
                    <a:pt x="0" y="206"/>
                  </a:cubicBezTo>
                  <a:cubicBezTo>
                    <a:pt x="0" y="86"/>
                    <a:pt x="73" y="0"/>
                    <a:pt x="169" y="0"/>
                  </a:cubicBezTo>
                  <a:cubicBezTo>
                    <a:pt x="261" y="0"/>
                    <a:pt x="309" y="63"/>
                    <a:pt x="309" y="146"/>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42" name="Freeform 22">
              <a:extLst>
                <a:ext uri="{FF2B5EF4-FFF2-40B4-BE49-F238E27FC236}">
                  <a16:creationId xmlns="" xmlns:a16="http://schemas.microsoft.com/office/drawing/2014/main" id="{0C956410-DFA9-476D-B383-741685B57692}"/>
                </a:ext>
              </a:extLst>
            </p:cNvPr>
            <p:cNvSpPr>
              <a:spLocks/>
            </p:cNvSpPr>
            <p:nvPr userDrawn="1"/>
          </p:nvSpPr>
          <p:spPr bwMode="auto">
            <a:xfrm>
              <a:off x="1137" y="3946"/>
              <a:ext cx="38" cy="58"/>
            </a:xfrm>
            <a:custGeom>
              <a:avLst/>
              <a:gdLst>
                <a:gd name="T0" fmla="*/ 128 w 255"/>
                <a:gd name="T1" fmla="*/ 327 h 384"/>
                <a:gd name="T2" fmla="*/ 190 w 255"/>
                <a:gd name="T3" fmla="*/ 364 h 384"/>
                <a:gd name="T4" fmla="*/ 190 w 255"/>
                <a:gd name="T5" fmla="*/ 384 h 384"/>
                <a:gd name="T6" fmla="*/ 0 w 255"/>
                <a:gd name="T7" fmla="*/ 384 h 384"/>
                <a:gd name="T8" fmla="*/ 0 w 255"/>
                <a:gd name="T9" fmla="*/ 364 h 384"/>
                <a:gd name="T10" fmla="*/ 47 w 255"/>
                <a:gd name="T11" fmla="*/ 330 h 384"/>
                <a:gd name="T12" fmla="*/ 47 w 255"/>
                <a:gd name="T13" fmla="*/ 73 h 384"/>
                <a:gd name="T14" fmla="*/ 2 w 255"/>
                <a:gd name="T15" fmla="*/ 47 h 384"/>
                <a:gd name="T16" fmla="*/ 2 w 255"/>
                <a:gd name="T17" fmla="*/ 37 h 384"/>
                <a:gd name="T18" fmla="*/ 118 w 255"/>
                <a:gd name="T19" fmla="*/ 0 h 384"/>
                <a:gd name="T20" fmla="*/ 131 w 255"/>
                <a:gd name="T21" fmla="*/ 0 h 384"/>
                <a:gd name="T22" fmla="*/ 128 w 255"/>
                <a:gd name="T23" fmla="*/ 104 h 384"/>
                <a:gd name="T24" fmla="*/ 226 w 255"/>
                <a:gd name="T25" fmla="*/ 0 h 384"/>
                <a:gd name="T26" fmla="*/ 255 w 255"/>
                <a:gd name="T27" fmla="*/ 11 h 384"/>
                <a:gd name="T28" fmla="*/ 255 w 255"/>
                <a:gd name="T29" fmla="*/ 76 h 384"/>
                <a:gd name="T30" fmla="*/ 243 w 255"/>
                <a:gd name="T31" fmla="*/ 76 h 384"/>
                <a:gd name="T32" fmla="*/ 128 w 255"/>
                <a:gd name="T33" fmla="*/ 122 h 384"/>
                <a:gd name="T34" fmla="*/ 128 w 255"/>
                <a:gd name="T35" fmla="*/ 327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55" h="384">
                  <a:moveTo>
                    <a:pt x="128" y="327"/>
                  </a:moveTo>
                  <a:cubicBezTo>
                    <a:pt x="128" y="356"/>
                    <a:pt x="144" y="361"/>
                    <a:pt x="190" y="364"/>
                  </a:cubicBezTo>
                  <a:cubicBezTo>
                    <a:pt x="190" y="384"/>
                    <a:pt x="190" y="384"/>
                    <a:pt x="190" y="384"/>
                  </a:cubicBezTo>
                  <a:cubicBezTo>
                    <a:pt x="0" y="384"/>
                    <a:pt x="0" y="384"/>
                    <a:pt x="0" y="384"/>
                  </a:cubicBezTo>
                  <a:cubicBezTo>
                    <a:pt x="0" y="364"/>
                    <a:pt x="0" y="364"/>
                    <a:pt x="0" y="364"/>
                  </a:cubicBezTo>
                  <a:cubicBezTo>
                    <a:pt x="36" y="361"/>
                    <a:pt x="47" y="356"/>
                    <a:pt x="47" y="330"/>
                  </a:cubicBezTo>
                  <a:cubicBezTo>
                    <a:pt x="47" y="73"/>
                    <a:pt x="47" y="73"/>
                    <a:pt x="47" y="73"/>
                  </a:cubicBezTo>
                  <a:cubicBezTo>
                    <a:pt x="2" y="47"/>
                    <a:pt x="2" y="47"/>
                    <a:pt x="2" y="47"/>
                  </a:cubicBezTo>
                  <a:cubicBezTo>
                    <a:pt x="2" y="37"/>
                    <a:pt x="2" y="37"/>
                    <a:pt x="2" y="37"/>
                  </a:cubicBezTo>
                  <a:cubicBezTo>
                    <a:pt x="118" y="0"/>
                    <a:pt x="118" y="0"/>
                    <a:pt x="118" y="0"/>
                  </a:cubicBezTo>
                  <a:cubicBezTo>
                    <a:pt x="131" y="0"/>
                    <a:pt x="131" y="0"/>
                    <a:pt x="131" y="0"/>
                  </a:cubicBezTo>
                  <a:cubicBezTo>
                    <a:pt x="128" y="104"/>
                    <a:pt x="128" y="104"/>
                    <a:pt x="128" y="104"/>
                  </a:cubicBezTo>
                  <a:cubicBezTo>
                    <a:pt x="165" y="28"/>
                    <a:pt x="184" y="0"/>
                    <a:pt x="226" y="0"/>
                  </a:cubicBezTo>
                  <a:cubicBezTo>
                    <a:pt x="239" y="0"/>
                    <a:pt x="250" y="5"/>
                    <a:pt x="255" y="11"/>
                  </a:cubicBezTo>
                  <a:cubicBezTo>
                    <a:pt x="255" y="76"/>
                    <a:pt x="255" y="76"/>
                    <a:pt x="255" y="76"/>
                  </a:cubicBezTo>
                  <a:cubicBezTo>
                    <a:pt x="243" y="76"/>
                    <a:pt x="243" y="76"/>
                    <a:pt x="243" y="76"/>
                  </a:cubicBezTo>
                  <a:cubicBezTo>
                    <a:pt x="199" y="76"/>
                    <a:pt x="167" y="79"/>
                    <a:pt x="128" y="122"/>
                  </a:cubicBezTo>
                  <a:lnTo>
                    <a:pt x="128" y="3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43" name="Freeform 23">
              <a:extLst>
                <a:ext uri="{FF2B5EF4-FFF2-40B4-BE49-F238E27FC236}">
                  <a16:creationId xmlns="" xmlns:a16="http://schemas.microsoft.com/office/drawing/2014/main" id="{8AD69782-1B6C-4BA0-8862-6AD204340A01}"/>
                </a:ext>
              </a:extLst>
            </p:cNvPr>
            <p:cNvSpPr>
              <a:spLocks/>
            </p:cNvSpPr>
            <p:nvPr userDrawn="1"/>
          </p:nvSpPr>
          <p:spPr bwMode="auto">
            <a:xfrm>
              <a:off x="1181" y="3946"/>
              <a:ext cx="41" cy="59"/>
            </a:xfrm>
            <a:custGeom>
              <a:avLst/>
              <a:gdLst>
                <a:gd name="T0" fmla="*/ 5 w 268"/>
                <a:gd name="T1" fmla="*/ 356 h 392"/>
                <a:gd name="T2" fmla="*/ 0 w 268"/>
                <a:gd name="T3" fmla="*/ 257 h 392"/>
                <a:gd name="T4" fmla="*/ 23 w 268"/>
                <a:gd name="T5" fmla="*/ 257 h 392"/>
                <a:gd name="T6" fmla="*/ 132 w 268"/>
                <a:gd name="T7" fmla="*/ 369 h 392"/>
                <a:gd name="T8" fmla="*/ 204 w 268"/>
                <a:gd name="T9" fmla="*/ 306 h 392"/>
                <a:gd name="T10" fmla="*/ 116 w 268"/>
                <a:gd name="T11" fmla="*/ 226 h 392"/>
                <a:gd name="T12" fmla="*/ 5 w 268"/>
                <a:gd name="T13" fmla="*/ 107 h 392"/>
                <a:gd name="T14" fmla="*/ 131 w 268"/>
                <a:gd name="T15" fmla="*/ 0 h 392"/>
                <a:gd name="T16" fmla="*/ 244 w 268"/>
                <a:gd name="T17" fmla="*/ 30 h 392"/>
                <a:gd name="T18" fmla="*/ 244 w 268"/>
                <a:gd name="T19" fmla="*/ 117 h 392"/>
                <a:gd name="T20" fmla="*/ 223 w 268"/>
                <a:gd name="T21" fmla="*/ 117 h 392"/>
                <a:gd name="T22" fmla="*/ 129 w 268"/>
                <a:gd name="T23" fmla="*/ 22 h 392"/>
                <a:gd name="T24" fmla="*/ 67 w 268"/>
                <a:gd name="T25" fmla="*/ 78 h 392"/>
                <a:gd name="T26" fmla="*/ 150 w 268"/>
                <a:gd name="T27" fmla="*/ 154 h 392"/>
                <a:gd name="T28" fmla="*/ 268 w 268"/>
                <a:gd name="T29" fmla="*/ 276 h 392"/>
                <a:gd name="T30" fmla="*/ 130 w 268"/>
                <a:gd name="T31" fmla="*/ 392 h 392"/>
                <a:gd name="T32" fmla="*/ 5 w 268"/>
                <a:gd name="T33" fmla="*/ 356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68" h="392">
                  <a:moveTo>
                    <a:pt x="5" y="356"/>
                  </a:moveTo>
                  <a:cubicBezTo>
                    <a:pt x="0" y="257"/>
                    <a:pt x="0" y="257"/>
                    <a:pt x="0" y="257"/>
                  </a:cubicBezTo>
                  <a:cubicBezTo>
                    <a:pt x="23" y="257"/>
                    <a:pt x="23" y="257"/>
                    <a:pt x="23" y="257"/>
                  </a:cubicBezTo>
                  <a:cubicBezTo>
                    <a:pt x="41" y="321"/>
                    <a:pt x="76" y="369"/>
                    <a:pt x="132" y="369"/>
                  </a:cubicBezTo>
                  <a:cubicBezTo>
                    <a:pt x="173" y="369"/>
                    <a:pt x="204" y="348"/>
                    <a:pt x="204" y="306"/>
                  </a:cubicBezTo>
                  <a:cubicBezTo>
                    <a:pt x="204" y="266"/>
                    <a:pt x="178" y="249"/>
                    <a:pt x="116" y="226"/>
                  </a:cubicBezTo>
                  <a:cubicBezTo>
                    <a:pt x="42" y="199"/>
                    <a:pt x="5" y="171"/>
                    <a:pt x="5" y="107"/>
                  </a:cubicBezTo>
                  <a:cubicBezTo>
                    <a:pt x="5" y="40"/>
                    <a:pt x="55" y="0"/>
                    <a:pt x="131" y="0"/>
                  </a:cubicBezTo>
                  <a:cubicBezTo>
                    <a:pt x="176" y="0"/>
                    <a:pt x="214" y="11"/>
                    <a:pt x="244" y="30"/>
                  </a:cubicBezTo>
                  <a:cubicBezTo>
                    <a:pt x="244" y="117"/>
                    <a:pt x="244" y="117"/>
                    <a:pt x="244" y="117"/>
                  </a:cubicBezTo>
                  <a:cubicBezTo>
                    <a:pt x="223" y="117"/>
                    <a:pt x="223" y="117"/>
                    <a:pt x="223" y="117"/>
                  </a:cubicBezTo>
                  <a:cubicBezTo>
                    <a:pt x="210" y="64"/>
                    <a:pt x="180" y="22"/>
                    <a:pt x="129" y="22"/>
                  </a:cubicBezTo>
                  <a:cubicBezTo>
                    <a:pt x="89" y="22"/>
                    <a:pt x="67" y="45"/>
                    <a:pt x="67" y="78"/>
                  </a:cubicBezTo>
                  <a:cubicBezTo>
                    <a:pt x="67" y="114"/>
                    <a:pt x="90" y="132"/>
                    <a:pt x="150" y="154"/>
                  </a:cubicBezTo>
                  <a:cubicBezTo>
                    <a:pt x="224" y="181"/>
                    <a:pt x="268" y="210"/>
                    <a:pt x="268" y="276"/>
                  </a:cubicBezTo>
                  <a:cubicBezTo>
                    <a:pt x="268" y="348"/>
                    <a:pt x="213" y="392"/>
                    <a:pt x="130" y="392"/>
                  </a:cubicBezTo>
                  <a:cubicBezTo>
                    <a:pt x="78" y="392"/>
                    <a:pt x="33" y="377"/>
                    <a:pt x="5" y="356"/>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44" name="Freeform 24">
              <a:extLst>
                <a:ext uri="{FF2B5EF4-FFF2-40B4-BE49-F238E27FC236}">
                  <a16:creationId xmlns="" xmlns:a16="http://schemas.microsoft.com/office/drawing/2014/main" id="{DD70F418-2DB0-4E79-9F89-9A5467DD9937}"/>
                </a:ext>
              </a:extLst>
            </p:cNvPr>
            <p:cNvSpPr>
              <a:spLocks noEditPoints="1"/>
            </p:cNvSpPr>
            <p:nvPr userDrawn="1"/>
          </p:nvSpPr>
          <p:spPr bwMode="auto">
            <a:xfrm>
              <a:off x="1229" y="3923"/>
              <a:ext cx="26" cy="81"/>
            </a:xfrm>
            <a:custGeom>
              <a:avLst/>
              <a:gdLst>
                <a:gd name="T0" fmla="*/ 34 w 175"/>
                <a:gd name="T1" fmla="*/ 51 h 537"/>
                <a:gd name="T2" fmla="*/ 85 w 175"/>
                <a:gd name="T3" fmla="*/ 0 h 537"/>
                <a:gd name="T4" fmla="*/ 137 w 175"/>
                <a:gd name="T5" fmla="*/ 51 h 537"/>
                <a:gd name="T6" fmla="*/ 85 w 175"/>
                <a:gd name="T7" fmla="*/ 102 h 537"/>
                <a:gd name="T8" fmla="*/ 34 w 175"/>
                <a:gd name="T9" fmla="*/ 51 h 537"/>
                <a:gd name="T10" fmla="*/ 128 w 175"/>
                <a:gd name="T11" fmla="*/ 483 h 537"/>
                <a:gd name="T12" fmla="*/ 175 w 175"/>
                <a:gd name="T13" fmla="*/ 517 h 537"/>
                <a:gd name="T14" fmla="*/ 175 w 175"/>
                <a:gd name="T15" fmla="*/ 537 h 537"/>
                <a:gd name="T16" fmla="*/ 0 w 175"/>
                <a:gd name="T17" fmla="*/ 537 h 537"/>
                <a:gd name="T18" fmla="*/ 0 w 175"/>
                <a:gd name="T19" fmla="*/ 517 h 537"/>
                <a:gd name="T20" fmla="*/ 47 w 175"/>
                <a:gd name="T21" fmla="*/ 483 h 537"/>
                <a:gd name="T22" fmla="*/ 47 w 175"/>
                <a:gd name="T23" fmla="*/ 226 h 537"/>
                <a:gd name="T24" fmla="*/ 2 w 175"/>
                <a:gd name="T25" fmla="*/ 200 h 537"/>
                <a:gd name="T26" fmla="*/ 2 w 175"/>
                <a:gd name="T27" fmla="*/ 190 h 537"/>
                <a:gd name="T28" fmla="*/ 116 w 175"/>
                <a:gd name="T29" fmla="*/ 153 h 537"/>
                <a:gd name="T30" fmla="*/ 128 w 175"/>
                <a:gd name="T31" fmla="*/ 153 h 537"/>
                <a:gd name="T32" fmla="*/ 128 w 175"/>
                <a:gd name="T33" fmla="*/ 483 h 5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5" h="537">
                  <a:moveTo>
                    <a:pt x="34" y="51"/>
                  </a:moveTo>
                  <a:cubicBezTo>
                    <a:pt x="34" y="23"/>
                    <a:pt x="56" y="0"/>
                    <a:pt x="85" y="0"/>
                  </a:cubicBezTo>
                  <a:cubicBezTo>
                    <a:pt x="115" y="0"/>
                    <a:pt x="137" y="23"/>
                    <a:pt x="137" y="51"/>
                  </a:cubicBezTo>
                  <a:cubicBezTo>
                    <a:pt x="137" y="79"/>
                    <a:pt x="115" y="102"/>
                    <a:pt x="85" y="102"/>
                  </a:cubicBezTo>
                  <a:cubicBezTo>
                    <a:pt x="56" y="102"/>
                    <a:pt x="34" y="79"/>
                    <a:pt x="34" y="51"/>
                  </a:cubicBezTo>
                  <a:moveTo>
                    <a:pt x="128" y="483"/>
                  </a:moveTo>
                  <a:cubicBezTo>
                    <a:pt x="128" y="509"/>
                    <a:pt x="139" y="514"/>
                    <a:pt x="175" y="517"/>
                  </a:cubicBezTo>
                  <a:cubicBezTo>
                    <a:pt x="175" y="537"/>
                    <a:pt x="175" y="537"/>
                    <a:pt x="175" y="537"/>
                  </a:cubicBezTo>
                  <a:cubicBezTo>
                    <a:pt x="0" y="537"/>
                    <a:pt x="0" y="537"/>
                    <a:pt x="0" y="537"/>
                  </a:cubicBezTo>
                  <a:cubicBezTo>
                    <a:pt x="0" y="517"/>
                    <a:pt x="0" y="517"/>
                    <a:pt x="0" y="517"/>
                  </a:cubicBezTo>
                  <a:cubicBezTo>
                    <a:pt x="36" y="514"/>
                    <a:pt x="47" y="509"/>
                    <a:pt x="47" y="483"/>
                  </a:cubicBezTo>
                  <a:cubicBezTo>
                    <a:pt x="47" y="226"/>
                    <a:pt x="47" y="226"/>
                    <a:pt x="47" y="226"/>
                  </a:cubicBezTo>
                  <a:cubicBezTo>
                    <a:pt x="2" y="200"/>
                    <a:pt x="2" y="200"/>
                    <a:pt x="2" y="200"/>
                  </a:cubicBezTo>
                  <a:cubicBezTo>
                    <a:pt x="2" y="190"/>
                    <a:pt x="2" y="190"/>
                    <a:pt x="2" y="190"/>
                  </a:cubicBezTo>
                  <a:cubicBezTo>
                    <a:pt x="116" y="153"/>
                    <a:pt x="116" y="153"/>
                    <a:pt x="116" y="153"/>
                  </a:cubicBezTo>
                  <a:cubicBezTo>
                    <a:pt x="128" y="153"/>
                    <a:pt x="128" y="153"/>
                    <a:pt x="128" y="153"/>
                  </a:cubicBezTo>
                  <a:lnTo>
                    <a:pt x="128" y="4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45" name="Freeform 25">
              <a:extLst>
                <a:ext uri="{FF2B5EF4-FFF2-40B4-BE49-F238E27FC236}">
                  <a16:creationId xmlns="" xmlns:a16="http://schemas.microsoft.com/office/drawing/2014/main" id="{6E92E56C-FFD8-49E3-A6AD-A4CCDCF3EA4F}"/>
                </a:ext>
              </a:extLst>
            </p:cNvPr>
            <p:cNvSpPr>
              <a:spLocks/>
            </p:cNvSpPr>
            <p:nvPr userDrawn="1"/>
          </p:nvSpPr>
          <p:spPr bwMode="auto">
            <a:xfrm>
              <a:off x="1259" y="3933"/>
              <a:ext cx="37" cy="72"/>
            </a:xfrm>
            <a:custGeom>
              <a:avLst/>
              <a:gdLst>
                <a:gd name="T0" fmla="*/ 126 w 245"/>
                <a:gd name="T1" fmla="*/ 91 h 476"/>
                <a:gd name="T2" fmla="*/ 225 w 245"/>
                <a:gd name="T3" fmla="*/ 91 h 476"/>
                <a:gd name="T4" fmla="*/ 225 w 245"/>
                <a:gd name="T5" fmla="*/ 121 h 476"/>
                <a:gd name="T6" fmla="*/ 126 w 245"/>
                <a:gd name="T7" fmla="*/ 121 h 476"/>
                <a:gd name="T8" fmla="*/ 126 w 245"/>
                <a:gd name="T9" fmla="*/ 359 h 476"/>
                <a:gd name="T10" fmla="*/ 182 w 245"/>
                <a:gd name="T11" fmla="*/ 428 h 476"/>
                <a:gd name="T12" fmla="*/ 237 w 245"/>
                <a:gd name="T13" fmla="*/ 408 h 476"/>
                <a:gd name="T14" fmla="*/ 245 w 245"/>
                <a:gd name="T15" fmla="*/ 419 h 476"/>
                <a:gd name="T16" fmla="*/ 143 w 245"/>
                <a:gd name="T17" fmla="*/ 476 h 476"/>
                <a:gd name="T18" fmla="*/ 46 w 245"/>
                <a:gd name="T19" fmla="*/ 368 h 476"/>
                <a:gd name="T20" fmla="*/ 46 w 245"/>
                <a:gd name="T21" fmla="*/ 121 h 476"/>
                <a:gd name="T22" fmla="*/ 0 w 245"/>
                <a:gd name="T23" fmla="*/ 121 h 476"/>
                <a:gd name="T24" fmla="*/ 0 w 245"/>
                <a:gd name="T25" fmla="*/ 108 h 476"/>
                <a:gd name="T26" fmla="*/ 109 w 245"/>
                <a:gd name="T27" fmla="*/ 0 h 476"/>
                <a:gd name="T28" fmla="*/ 126 w 245"/>
                <a:gd name="T29" fmla="*/ 0 h 476"/>
                <a:gd name="T30" fmla="*/ 126 w 245"/>
                <a:gd name="T31" fmla="*/ 91 h 4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5" h="476">
                  <a:moveTo>
                    <a:pt x="126" y="91"/>
                  </a:moveTo>
                  <a:cubicBezTo>
                    <a:pt x="225" y="91"/>
                    <a:pt x="225" y="91"/>
                    <a:pt x="225" y="91"/>
                  </a:cubicBezTo>
                  <a:cubicBezTo>
                    <a:pt x="225" y="121"/>
                    <a:pt x="225" y="121"/>
                    <a:pt x="225" y="121"/>
                  </a:cubicBezTo>
                  <a:cubicBezTo>
                    <a:pt x="126" y="121"/>
                    <a:pt x="126" y="121"/>
                    <a:pt x="126" y="121"/>
                  </a:cubicBezTo>
                  <a:cubicBezTo>
                    <a:pt x="126" y="359"/>
                    <a:pt x="126" y="359"/>
                    <a:pt x="126" y="359"/>
                  </a:cubicBezTo>
                  <a:cubicBezTo>
                    <a:pt x="126" y="408"/>
                    <a:pt x="144" y="428"/>
                    <a:pt x="182" y="428"/>
                  </a:cubicBezTo>
                  <a:cubicBezTo>
                    <a:pt x="203" y="428"/>
                    <a:pt x="218" y="422"/>
                    <a:pt x="237" y="408"/>
                  </a:cubicBezTo>
                  <a:cubicBezTo>
                    <a:pt x="245" y="419"/>
                    <a:pt x="245" y="419"/>
                    <a:pt x="245" y="419"/>
                  </a:cubicBezTo>
                  <a:cubicBezTo>
                    <a:pt x="224" y="450"/>
                    <a:pt x="190" y="476"/>
                    <a:pt x="143" y="476"/>
                  </a:cubicBezTo>
                  <a:cubicBezTo>
                    <a:pt x="88" y="476"/>
                    <a:pt x="46" y="446"/>
                    <a:pt x="46" y="368"/>
                  </a:cubicBezTo>
                  <a:cubicBezTo>
                    <a:pt x="46" y="121"/>
                    <a:pt x="46" y="121"/>
                    <a:pt x="46" y="121"/>
                  </a:cubicBezTo>
                  <a:cubicBezTo>
                    <a:pt x="0" y="121"/>
                    <a:pt x="0" y="121"/>
                    <a:pt x="0" y="121"/>
                  </a:cubicBezTo>
                  <a:cubicBezTo>
                    <a:pt x="0" y="108"/>
                    <a:pt x="0" y="108"/>
                    <a:pt x="0" y="108"/>
                  </a:cubicBezTo>
                  <a:cubicBezTo>
                    <a:pt x="44" y="85"/>
                    <a:pt x="82" y="46"/>
                    <a:pt x="109" y="0"/>
                  </a:cubicBezTo>
                  <a:cubicBezTo>
                    <a:pt x="126" y="0"/>
                    <a:pt x="126" y="0"/>
                    <a:pt x="126" y="0"/>
                  </a:cubicBezTo>
                  <a:lnTo>
                    <a:pt x="126" y="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46" name="Freeform 26">
              <a:extLst>
                <a:ext uri="{FF2B5EF4-FFF2-40B4-BE49-F238E27FC236}">
                  <a16:creationId xmlns="" xmlns:a16="http://schemas.microsoft.com/office/drawing/2014/main" id="{1432225B-4556-4E10-A1C9-AAA0434E946E}"/>
                </a:ext>
              </a:extLst>
            </p:cNvPr>
            <p:cNvSpPr>
              <a:spLocks/>
            </p:cNvSpPr>
            <p:nvPr userDrawn="1"/>
          </p:nvSpPr>
          <p:spPr bwMode="auto">
            <a:xfrm>
              <a:off x="1297" y="3947"/>
              <a:ext cx="57" cy="81"/>
            </a:xfrm>
            <a:custGeom>
              <a:avLst/>
              <a:gdLst>
                <a:gd name="T0" fmla="*/ 309 w 383"/>
                <a:gd name="T1" fmla="*/ 65 h 535"/>
                <a:gd name="T2" fmla="*/ 313 w 383"/>
                <a:gd name="T3" fmla="*/ 45 h 535"/>
                <a:gd name="T4" fmla="*/ 264 w 383"/>
                <a:gd name="T5" fmla="*/ 21 h 535"/>
                <a:gd name="T6" fmla="*/ 264 w 383"/>
                <a:gd name="T7" fmla="*/ 0 h 535"/>
                <a:gd name="T8" fmla="*/ 383 w 383"/>
                <a:gd name="T9" fmla="*/ 0 h 535"/>
                <a:gd name="T10" fmla="*/ 383 w 383"/>
                <a:gd name="T11" fmla="*/ 21 h 535"/>
                <a:gd name="T12" fmla="*/ 346 w 383"/>
                <a:gd name="T13" fmla="*/ 48 h 535"/>
                <a:gd name="T14" fmla="*/ 191 w 383"/>
                <a:gd name="T15" fmla="*/ 449 h 535"/>
                <a:gd name="T16" fmla="*/ 102 w 383"/>
                <a:gd name="T17" fmla="*/ 535 h 535"/>
                <a:gd name="T18" fmla="*/ 48 w 383"/>
                <a:gd name="T19" fmla="*/ 501 h 535"/>
                <a:gd name="T20" fmla="*/ 48 w 383"/>
                <a:gd name="T21" fmla="*/ 472 h 535"/>
                <a:gd name="T22" fmla="*/ 93 w 383"/>
                <a:gd name="T23" fmla="*/ 479 h 535"/>
                <a:gd name="T24" fmla="*/ 173 w 383"/>
                <a:gd name="T25" fmla="*/ 424 h 535"/>
                <a:gd name="T26" fmla="*/ 186 w 383"/>
                <a:gd name="T27" fmla="*/ 389 h 535"/>
                <a:gd name="T28" fmla="*/ 37 w 383"/>
                <a:gd name="T29" fmla="*/ 48 h 535"/>
                <a:gd name="T30" fmla="*/ 0 w 383"/>
                <a:gd name="T31" fmla="*/ 21 h 535"/>
                <a:gd name="T32" fmla="*/ 0 w 383"/>
                <a:gd name="T33" fmla="*/ 0 h 535"/>
                <a:gd name="T34" fmla="*/ 176 w 383"/>
                <a:gd name="T35" fmla="*/ 0 h 535"/>
                <a:gd name="T36" fmla="*/ 176 w 383"/>
                <a:gd name="T37" fmla="*/ 21 h 535"/>
                <a:gd name="T38" fmla="*/ 126 w 383"/>
                <a:gd name="T39" fmla="*/ 45 h 535"/>
                <a:gd name="T40" fmla="*/ 130 w 383"/>
                <a:gd name="T41" fmla="*/ 65 h 535"/>
                <a:gd name="T42" fmla="*/ 223 w 383"/>
                <a:gd name="T43" fmla="*/ 295 h 535"/>
                <a:gd name="T44" fmla="*/ 309 w 383"/>
                <a:gd name="T45" fmla="*/ 65 h 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83" h="535">
                  <a:moveTo>
                    <a:pt x="309" y="65"/>
                  </a:moveTo>
                  <a:cubicBezTo>
                    <a:pt x="312" y="56"/>
                    <a:pt x="313" y="51"/>
                    <a:pt x="313" y="45"/>
                  </a:cubicBezTo>
                  <a:cubicBezTo>
                    <a:pt x="313" y="28"/>
                    <a:pt x="300" y="25"/>
                    <a:pt x="264" y="21"/>
                  </a:cubicBezTo>
                  <a:cubicBezTo>
                    <a:pt x="264" y="0"/>
                    <a:pt x="264" y="0"/>
                    <a:pt x="264" y="0"/>
                  </a:cubicBezTo>
                  <a:cubicBezTo>
                    <a:pt x="383" y="0"/>
                    <a:pt x="383" y="0"/>
                    <a:pt x="383" y="0"/>
                  </a:cubicBezTo>
                  <a:cubicBezTo>
                    <a:pt x="383" y="21"/>
                    <a:pt x="383" y="21"/>
                    <a:pt x="383" y="21"/>
                  </a:cubicBezTo>
                  <a:cubicBezTo>
                    <a:pt x="357" y="28"/>
                    <a:pt x="352" y="33"/>
                    <a:pt x="346" y="48"/>
                  </a:cubicBezTo>
                  <a:cubicBezTo>
                    <a:pt x="191" y="449"/>
                    <a:pt x="191" y="449"/>
                    <a:pt x="191" y="449"/>
                  </a:cubicBezTo>
                  <a:cubicBezTo>
                    <a:pt x="169" y="504"/>
                    <a:pt x="147" y="535"/>
                    <a:pt x="102" y="535"/>
                  </a:cubicBezTo>
                  <a:cubicBezTo>
                    <a:pt x="79" y="535"/>
                    <a:pt x="55" y="522"/>
                    <a:pt x="48" y="501"/>
                  </a:cubicBezTo>
                  <a:cubicBezTo>
                    <a:pt x="48" y="472"/>
                    <a:pt x="48" y="472"/>
                    <a:pt x="48" y="472"/>
                  </a:cubicBezTo>
                  <a:cubicBezTo>
                    <a:pt x="62" y="476"/>
                    <a:pt x="73" y="479"/>
                    <a:pt x="93" y="479"/>
                  </a:cubicBezTo>
                  <a:cubicBezTo>
                    <a:pt x="132" y="479"/>
                    <a:pt x="156" y="468"/>
                    <a:pt x="173" y="424"/>
                  </a:cubicBezTo>
                  <a:cubicBezTo>
                    <a:pt x="186" y="389"/>
                    <a:pt x="186" y="389"/>
                    <a:pt x="186" y="389"/>
                  </a:cubicBezTo>
                  <a:cubicBezTo>
                    <a:pt x="37" y="48"/>
                    <a:pt x="37" y="48"/>
                    <a:pt x="37" y="48"/>
                  </a:cubicBezTo>
                  <a:cubicBezTo>
                    <a:pt x="30" y="33"/>
                    <a:pt x="26" y="28"/>
                    <a:pt x="0" y="21"/>
                  </a:cubicBezTo>
                  <a:cubicBezTo>
                    <a:pt x="0" y="0"/>
                    <a:pt x="0" y="0"/>
                    <a:pt x="0" y="0"/>
                  </a:cubicBezTo>
                  <a:cubicBezTo>
                    <a:pt x="176" y="0"/>
                    <a:pt x="176" y="0"/>
                    <a:pt x="176" y="0"/>
                  </a:cubicBezTo>
                  <a:cubicBezTo>
                    <a:pt x="176" y="21"/>
                    <a:pt x="176" y="21"/>
                    <a:pt x="176" y="21"/>
                  </a:cubicBezTo>
                  <a:cubicBezTo>
                    <a:pt x="139" y="25"/>
                    <a:pt x="126" y="28"/>
                    <a:pt x="126" y="45"/>
                  </a:cubicBezTo>
                  <a:cubicBezTo>
                    <a:pt x="126" y="51"/>
                    <a:pt x="128" y="56"/>
                    <a:pt x="130" y="65"/>
                  </a:cubicBezTo>
                  <a:cubicBezTo>
                    <a:pt x="223" y="295"/>
                    <a:pt x="223" y="295"/>
                    <a:pt x="223" y="295"/>
                  </a:cubicBezTo>
                  <a:lnTo>
                    <a:pt x="309" y="6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247" name="Freeform 27">
              <a:extLst>
                <a:ext uri="{FF2B5EF4-FFF2-40B4-BE49-F238E27FC236}">
                  <a16:creationId xmlns="" xmlns:a16="http://schemas.microsoft.com/office/drawing/2014/main" id="{B342F923-D10C-454D-80C7-2C38176427D5}"/>
                </a:ext>
              </a:extLst>
            </p:cNvPr>
            <p:cNvSpPr>
              <a:spLocks noEditPoints="1"/>
            </p:cNvSpPr>
            <p:nvPr userDrawn="1"/>
          </p:nvSpPr>
          <p:spPr bwMode="auto">
            <a:xfrm>
              <a:off x="528" y="3775"/>
              <a:ext cx="244" cy="275"/>
            </a:xfrm>
            <a:custGeom>
              <a:avLst/>
              <a:gdLst>
                <a:gd name="T0" fmla="*/ 1098 w 1615"/>
                <a:gd name="T1" fmla="*/ 1547 h 1826"/>
                <a:gd name="T2" fmla="*/ 861 w 1615"/>
                <a:gd name="T3" fmla="*/ 1617 h 1826"/>
                <a:gd name="T4" fmla="*/ 861 w 1615"/>
                <a:gd name="T5" fmla="*/ 1325 h 1826"/>
                <a:gd name="T6" fmla="*/ 1291 w 1615"/>
                <a:gd name="T7" fmla="*/ 1380 h 1826"/>
                <a:gd name="T8" fmla="*/ 1135 w 1615"/>
                <a:gd name="T9" fmla="*/ 1328 h 1826"/>
                <a:gd name="T10" fmla="*/ 861 w 1615"/>
                <a:gd name="T11" fmla="*/ 960 h 1826"/>
                <a:gd name="T12" fmla="*/ 1135 w 1615"/>
                <a:gd name="T13" fmla="*/ 1210 h 1826"/>
                <a:gd name="T14" fmla="*/ 1409 w 1615"/>
                <a:gd name="T15" fmla="*/ 960 h 1826"/>
                <a:gd name="T16" fmla="*/ 861 w 1615"/>
                <a:gd name="T17" fmla="*/ 960 h 1826"/>
                <a:gd name="T18" fmla="*/ 905 w 1615"/>
                <a:gd name="T19" fmla="*/ 866 h 1826"/>
                <a:gd name="T20" fmla="*/ 1362 w 1615"/>
                <a:gd name="T21" fmla="*/ 866 h 1826"/>
                <a:gd name="T22" fmla="*/ 540 w 1615"/>
                <a:gd name="T23" fmla="*/ 1557 h 1826"/>
                <a:gd name="T24" fmla="*/ 425 w 1615"/>
                <a:gd name="T25" fmla="*/ 866 h 1826"/>
                <a:gd name="T26" fmla="*/ 644 w 1615"/>
                <a:gd name="T27" fmla="*/ 1596 h 1826"/>
                <a:gd name="T28" fmla="*/ 756 w 1615"/>
                <a:gd name="T29" fmla="*/ 866 h 1826"/>
                <a:gd name="T30" fmla="*/ 644 w 1615"/>
                <a:gd name="T31" fmla="*/ 1596 h 1826"/>
                <a:gd name="T32" fmla="*/ 0 w 1615"/>
                <a:gd name="T33" fmla="*/ 1020 h 1826"/>
                <a:gd name="T34" fmla="*/ 1615 w 1615"/>
                <a:gd name="T35" fmla="*/ 1020 h 1826"/>
                <a:gd name="T36" fmla="*/ 0 w 1615"/>
                <a:gd name="T37" fmla="*/ 0 h 1826"/>
                <a:gd name="T38" fmla="*/ 208 w 1615"/>
                <a:gd name="T39" fmla="*/ 866 h 1826"/>
                <a:gd name="T40" fmla="*/ 321 w 1615"/>
                <a:gd name="T41" fmla="*/ 1372 h 1826"/>
                <a:gd name="T42" fmla="*/ 1513 w 1615"/>
                <a:gd name="T43" fmla="*/ 1020 h 1826"/>
                <a:gd name="T44" fmla="*/ 104 w 1615"/>
                <a:gd name="T45" fmla="*/ 1020 h 1826"/>
                <a:gd name="T46" fmla="*/ 1513 w 1615"/>
                <a:gd name="T47" fmla="*/ 104 h 1826"/>
                <a:gd name="T48" fmla="*/ 1409 w 1615"/>
                <a:gd name="T49" fmla="*/ 336 h 1826"/>
                <a:gd name="T50" fmla="*/ 795 w 1615"/>
                <a:gd name="T51" fmla="*/ 435 h 1826"/>
                <a:gd name="T52" fmla="*/ 208 w 1615"/>
                <a:gd name="T53" fmla="*/ 527 h 1826"/>
                <a:gd name="T54" fmla="*/ 381 w 1615"/>
                <a:gd name="T55" fmla="*/ 430 h 1826"/>
                <a:gd name="T56" fmla="*/ 1242 w 1615"/>
                <a:gd name="T57" fmla="*/ 208 h 1826"/>
                <a:gd name="T58" fmla="*/ 1409 w 1615"/>
                <a:gd name="T59" fmla="*/ 336 h 1826"/>
                <a:gd name="T60" fmla="*/ 1236 w 1615"/>
                <a:gd name="T61" fmla="*/ 540 h 1826"/>
                <a:gd name="T62" fmla="*/ 388 w 1615"/>
                <a:gd name="T63" fmla="*/ 762 h 1826"/>
                <a:gd name="T64" fmla="*/ 208 w 1615"/>
                <a:gd name="T65" fmla="*/ 634 h 1826"/>
                <a:gd name="T66" fmla="*/ 790 w 1615"/>
                <a:gd name="T67" fmla="*/ 548 h 1826"/>
                <a:gd name="T68" fmla="*/ 1409 w 1615"/>
                <a:gd name="T69" fmla="*/ 443 h 1826"/>
                <a:gd name="T70" fmla="*/ 1247 w 1615"/>
                <a:gd name="T71" fmla="*/ 644 h 1826"/>
                <a:gd name="T72" fmla="*/ 1409 w 1615"/>
                <a:gd name="T73" fmla="*/ 762 h 1826"/>
                <a:gd name="T74" fmla="*/ 1247 w 1615"/>
                <a:gd name="T75" fmla="*/ 644 h 1826"/>
                <a:gd name="T76" fmla="*/ 777 w 1615"/>
                <a:gd name="T77" fmla="*/ 208 h 1826"/>
                <a:gd name="T78" fmla="*/ 208 w 1615"/>
                <a:gd name="T79" fmla="*/ 310 h 18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615" h="1826">
                  <a:moveTo>
                    <a:pt x="861" y="1617"/>
                  </a:moveTo>
                  <a:cubicBezTo>
                    <a:pt x="944" y="1609"/>
                    <a:pt x="1025" y="1589"/>
                    <a:pt x="1098" y="1547"/>
                  </a:cubicBezTo>
                  <a:cubicBezTo>
                    <a:pt x="861" y="1440"/>
                    <a:pt x="861" y="1440"/>
                    <a:pt x="861" y="1440"/>
                  </a:cubicBezTo>
                  <a:lnTo>
                    <a:pt x="861" y="1617"/>
                  </a:lnTo>
                  <a:close/>
                  <a:moveTo>
                    <a:pt x="861" y="1200"/>
                  </a:moveTo>
                  <a:cubicBezTo>
                    <a:pt x="861" y="1325"/>
                    <a:pt x="861" y="1325"/>
                    <a:pt x="861" y="1325"/>
                  </a:cubicBezTo>
                  <a:cubicBezTo>
                    <a:pt x="1135" y="1450"/>
                    <a:pt x="1135" y="1450"/>
                    <a:pt x="1135" y="1450"/>
                  </a:cubicBezTo>
                  <a:cubicBezTo>
                    <a:pt x="1291" y="1380"/>
                    <a:pt x="1291" y="1380"/>
                    <a:pt x="1291" y="1380"/>
                  </a:cubicBezTo>
                  <a:cubicBezTo>
                    <a:pt x="1328" y="1333"/>
                    <a:pt x="1359" y="1273"/>
                    <a:pt x="1380" y="1213"/>
                  </a:cubicBezTo>
                  <a:cubicBezTo>
                    <a:pt x="1135" y="1328"/>
                    <a:pt x="1135" y="1328"/>
                    <a:pt x="1135" y="1328"/>
                  </a:cubicBezTo>
                  <a:lnTo>
                    <a:pt x="861" y="1200"/>
                  </a:lnTo>
                  <a:close/>
                  <a:moveTo>
                    <a:pt x="861" y="960"/>
                  </a:moveTo>
                  <a:cubicBezTo>
                    <a:pt x="861" y="1085"/>
                    <a:pt x="861" y="1085"/>
                    <a:pt x="861" y="1085"/>
                  </a:cubicBezTo>
                  <a:cubicBezTo>
                    <a:pt x="1135" y="1210"/>
                    <a:pt x="1135" y="1210"/>
                    <a:pt x="1135" y="1210"/>
                  </a:cubicBezTo>
                  <a:cubicBezTo>
                    <a:pt x="1409" y="1088"/>
                    <a:pt x="1409" y="1088"/>
                    <a:pt x="1409" y="1088"/>
                  </a:cubicBezTo>
                  <a:cubicBezTo>
                    <a:pt x="1409" y="960"/>
                    <a:pt x="1409" y="960"/>
                    <a:pt x="1409" y="960"/>
                  </a:cubicBezTo>
                  <a:cubicBezTo>
                    <a:pt x="1135" y="1088"/>
                    <a:pt x="1135" y="1088"/>
                    <a:pt x="1135" y="1088"/>
                  </a:cubicBezTo>
                  <a:lnTo>
                    <a:pt x="861" y="960"/>
                  </a:lnTo>
                  <a:close/>
                  <a:moveTo>
                    <a:pt x="1362" y="866"/>
                  </a:moveTo>
                  <a:cubicBezTo>
                    <a:pt x="905" y="866"/>
                    <a:pt x="905" y="866"/>
                    <a:pt x="905" y="866"/>
                  </a:cubicBezTo>
                  <a:cubicBezTo>
                    <a:pt x="1135" y="973"/>
                    <a:pt x="1135" y="973"/>
                    <a:pt x="1135" y="973"/>
                  </a:cubicBezTo>
                  <a:lnTo>
                    <a:pt x="1362" y="866"/>
                  </a:lnTo>
                  <a:close/>
                  <a:moveTo>
                    <a:pt x="425" y="1484"/>
                  </a:moveTo>
                  <a:cubicBezTo>
                    <a:pt x="461" y="1513"/>
                    <a:pt x="498" y="1536"/>
                    <a:pt x="540" y="1557"/>
                  </a:cubicBezTo>
                  <a:cubicBezTo>
                    <a:pt x="540" y="866"/>
                    <a:pt x="540" y="866"/>
                    <a:pt x="540" y="866"/>
                  </a:cubicBezTo>
                  <a:cubicBezTo>
                    <a:pt x="425" y="866"/>
                    <a:pt x="425" y="866"/>
                    <a:pt x="425" y="866"/>
                  </a:cubicBezTo>
                  <a:lnTo>
                    <a:pt x="425" y="1484"/>
                  </a:lnTo>
                  <a:close/>
                  <a:moveTo>
                    <a:pt x="644" y="1596"/>
                  </a:moveTo>
                  <a:cubicBezTo>
                    <a:pt x="678" y="1609"/>
                    <a:pt x="715" y="1615"/>
                    <a:pt x="756" y="1617"/>
                  </a:cubicBezTo>
                  <a:cubicBezTo>
                    <a:pt x="756" y="866"/>
                    <a:pt x="756" y="866"/>
                    <a:pt x="756" y="866"/>
                  </a:cubicBezTo>
                  <a:cubicBezTo>
                    <a:pt x="644" y="866"/>
                    <a:pt x="644" y="866"/>
                    <a:pt x="644" y="866"/>
                  </a:cubicBezTo>
                  <a:lnTo>
                    <a:pt x="644" y="1596"/>
                  </a:lnTo>
                  <a:close/>
                  <a:moveTo>
                    <a:pt x="0" y="0"/>
                  </a:moveTo>
                  <a:cubicBezTo>
                    <a:pt x="0" y="1020"/>
                    <a:pt x="0" y="1020"/>
                    <a:pt x="0" y="1020"/>
                  </a:cubicBezTo>
                  <a:cubicBezTo>
                    <a:pt x="0" y="1469"/>
                    <a:pt x="357" y="1826"/>
                    <a:pt x="806" y="1826"/>
                  </a:cubicBezTo>
                  <a:cubicBezTo>
                    <a:pt x="1257" y="1826"/>
                    <a:pt x="1615" y="1469"/>
                    <a:pt x="1615" y="1020"/>
                  </a:cubicBezTo>
                  <a:cubicBezTo>
                    <a:pt x="1615" y="0"/>
                    <a:pt x="1615" y="0"/>
                    <a:pt x="1615" y="0"/>
                  </a:cubicBezTo>
                  <a:lnTo>
                    <a:pt x="0" y="0"/>
                  </a:lnTo>
                  <a:close/>
                  <a:moveTo>
                    <a:pt x="321" y="866"/>
                  </a:moveTo>
                  <a:cubicBezTo>
                    <a:pt x="208" y="866"/>
                    <a:pt x="208" y="866"/>
                    <a:pt x="208" y="866"/>
                  </a:cubicBezTo>
                  <a:cubicBezTo>
                    <a:pt x="208" y="1020"/>
                    <a:pt x="208" y="1020"/>
                    <a:pt x="208" y="1020"/>
                  </a:cubicBezTo>
                  <a:cubicBezTo>
                    <a:pt x="208" y="1150"/>
                    <a:pt x="248" y="1273"/>
                    <a:pt x="321" y="1372"/>
                  </a:cubicBezTo>
                  <a:lnTo>
                    <a:pt x="321" y="866"/>
                  </a:lnTo>
                  <a:close/>
                  <a:moveTo>
                    <a:pt x="1513" y="1020"/>
                  </a:moveTo>
                  <a:cubicBezTo>
                    <a:pt x="1513" y="1409"/>
                    <a:pt x="1197" y="1722"/>
                    <a:pt x="806" y="1722"/>
                  </a:cubicBezTo>
                  <a:cubicBezTo>
                    <a:pt x="417" y="1722"/>
                    <a:pt x="104" y="1409"/>
                    <a:pt x="104" y="1020"/>
                  </a:cubicBezTo>
                  <a:cubicBezTo>
                    <a:pt x="104" y="104"/>
                    <a:pt x="104" y="104"/>
                    <a:pt x="104" y="104"/>
                  </a:cubicBezTo>
                  <a:cubicBezTo>
                    <a:pt x="1513" y="104"/>
                    <a:pt x="1513" y="104"/>
                    <a:pt x="1513" y="104"/>
                  </a:cubicBezTo>
                  <a:lnTo>
                    <a:pt x="1513" y="1020"/>
                  </a:lnTo>
                  <a:close/>
                  <a:moveTo>
                    <a:pt x="1409" y="336"/>
                  </a:moveTo>
                  <a:cubicBezTo>
                    <a:pt x="1367" y="326"/>
                    <a:pt x="1294" y="321"/>
                    <a:pt x="1236" y="321"/>
                  </a:cubicBezTo>
                  <a:cubicBezTo>
                    <a:pt x="1054" y="321"/>
                    <a:pt x="928" y="378"/>
                    <a:pt x="795" y="435"/>
                  </a:cubicBezTo>
                  <a:cubicBezTo>
                    <a:pt x="683" y="485"/>
                    <a:pt x="563" y="545"/>
                    <a:pt x="388" y="545"/>
                  </a:cubicBezTo>
                  <a:cubicBezTo>
                    <a:pt x="334" y="545"/>
                    <a:pt x="274" y="540"/>
                    <a:pt x="208" y="527"/>
                  </a:cubicBezTo>
                  <a:cubicBezTo>
                    <a:pt x="208" y="415"/>
                    <a:pt x="208" y="415"/>
                    <a:pt x="208" y="415"/>
                  </a:cubicBezTo>
                  <a:cubicBezTo>
                    <a:pt x="268" y="425"/>
                    <a:pt x="326" y="430"/>
                    <a:pt x="381" y="430"/>
                  </a:cubicBezTo>
                  <a:cubicBezTo>
                    <a:pt x="550" y="430"/>
                    <a:pt x="670" y="368"/>
                    <a:pt x="780" y="318"/>
                  </a:cubicBezTo>
                  <a:cubicBezTo>
                    <a:pt x="918" y="258"/>
                    <a:pt x="1048" y="208"/>
                    <a:pt x="1242" y="208"/>
                  </a:cubicBezTo>
                  <a:cubicBezTo>
                    <a:pt x="1299" y="208"/>
                    <a:pt x="1364" y="216"/>
                    <a:pt x="1409" y="227"/>
                  </a:cubicBezTo>
                  <a:lnTo>
                    <a:pt x="1409" y="336"/>
                  </a:lnTo>
                  <a:close/>
                  <a:moveTo>
                    <a:pt x="1409" y="555"/>
                  </a:moveTo>
                  <a:cubicBezTo>
                    <a:pt x="1367" y="545"/>
                    <a:pt x="1296" y="540"/>
                    <a:pt x="1236" y="540"/>
                  </a:cubicBezTo>
                  <a:cubicBezTo>
                    <a:pt x="1059" y="540"/>
                    <a:pt x="934" y="608"/>
                    <a:pt x="806" y="665"/>
                  </a:cubicBezTo>
                  <a:cubicBezTo>
                    <a:pt x="691" y="712"/>
                    <a:pt x="568" y="762"/>
                    <a:pt x="388" y="762"/>
                  </a:cubicBezTo>
                  <a:cubicBezTo>
                    <a:pt x="334" y="762"/>
                    <a:pt x="274" y="756"/>
                    <a:pt x="208" y="743"/>
                  </a:cubicBezTo>
                  <a:cubicBezTo>
                    <a:pt x="208" y="634"/>
                    <a:pt x="208" y="634"/>
                    <a:pt x="208" y="634"/>
                  </a:cubicBezTo>
                  <a:cubicBezTo>
                    <a:pt x="268" y="644"/>
                    <a:pt x="326" y="649"/>
                    <a:pt x="381" y="649"/>
                  </a:cubicBezTo>
                  <a:cubicBezTo>
                    <a:pt x="581" y="649"/>
                    <a:pt x="678" y="597"/>
                    <a:pt x="790" y="548"/>
                  </a:cubicBezTo>
                  <a:cubicBezTo>
                    <a:pt x="926" y="490"/>
                    <a:pt x="1051" y="425"/>
                    <a:pt x="1242" y="425"/>
                  </a:cubicBezTo>
                  <a:cubicBezTo>
                    <a:pt x="1299" y="425"/>
                    <a:pt x="1364" y="433"/>
                    <a:pt x="1409" y="443"/>
                  </a:cubicBezTo>
                  <a:lnTo>
                    <a:pt x="1409" y="555"/>
                  </a:lnTo>
                  <a:close/>
                  <a:moveTo>
                    <a:pt x="1247" y="644"/>
                  </a:moveTo>
                  <a:cubicBezTo>
                    <a:pt x="1116" y="644"/>
                    <a:pt x="955" y="696"/>
                    <a:pt x="840" y="762"/>
                  </a:cubicBezTo>
                  <a:cubicBezTo>
                    <a:pt x="1409" y="762"/>
                    <a:pt x="1409" y="762"/>
                    <a:pt x="1409" y="762"/>
                  </a:cubicBezTo>
                  <a:cubicBezTo>
                    <a:pt x="1409" y="660"/>
                    <a:pt x="1409" y="660"/>
                    <a:pt x="1409" y="660"/>
                  </a:cubicBezTo>
                  <a:cubicBezTo>
                    <a:pt x="1362" y="647"/>
                    <a:pt x="1320" y="644"/>
                    <a:pt x="1247" y="644"/>
                  </a:cubicBezTo>
                  <a:moveTo>
                    <a:pt x="370" y="326"/>
                  </a:moveTo>
                  <a:cubicBezTo>
                    <a:pt x="501" y="326"/>
                    <a:pt x="662" y="274"/>
                    <a:pt x="777" y="208"/>
                  </a:cubicBezTo>
                  <a:cubicBezTo>
                    <a:pt x="208" y="208"/>
                    <a:pt x="208" y="208"/>
                    <a:pt x="208" y="208"/>
                  </a:cubicBezTo>
                  <a:cubicBezTo>
                    <a:pt x="208" y="310"/>
                    <a:pt x="208" y="310"/>
                    <a:pt x="208" y="310"/>
                  </a:cubicBezTo>
                  <a:cubicBezTo>
                    <a:pt x="255" y="323"/>
                    <a:pt x="297" y="326"/>
                    <a:pt x="370" y="326"/>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grpSp>
    </p:spTree>
    <p:extLst>
      <p:ext uri="{BB962C8B-B14F-4D97-AF65-F5344CB8AC3E}">
        <p14:creationId xmlns:p14="http://schemas.microsoft.com/office/powerpoint/2010/main" val="2128287270"/>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 id="2147483697" r:id="rId15"/>
    <p:sldLayoutId id="2147483698" r:id="rId16"/>
    <p:sldLayoutId id="2147483700" r:id="rId17"/>
  </p:sldLayoutIdLst>
  <p:hf hdr="0" dt="0"/>
  <p:txStyles>
    <p:titleStyle>
      <a:lvl1pPr algn="l" defTabSz="914377" rtl="0" eaLnBrk="1" latinLnBrk="0" hangingPunct="1">
        <a:lnSpc>
          <a:spcPct val="90000"/>
        </a:lnSpc>
        <a:spcBef>
          <a:spcPct val="0"/>
        </a:spcBef>
        <a:buNone/>
        <a:defRPr sz="2800" kern="1200">
          <a:solidFill>
            <a:schemeClr val="tx2"/>
          </a:solidFill>
          <a:latin typeface="+mj-lt"/>
          <a:ea typeface="+mj-ea"/>
          <a:cs typeface="+mj-cs"/>
        </a:defRPr>
      </a:lvl1pPr>
    </p:titleStyle>
    <p:bodyStyle>
      <a:lvl1pPr marL="0" indent="0" algn="l" defTabSz="914377" rtl="0" eaLnBrk="1" latinLnBrk="0" hangingPunct="1">
        <a:lnSpc>
          <a:spcPct val="90000"/>
        </a:lnSpc>
        <a:spcBef>
          <a:spcPts val="600"/>
        </a:spcBef>
        <a:buFont typeface="Arial" panose="020B0604020202020204" pitchFamily="34" charset="0"/>
        <a:buNone/>
        <a:defRPr sz="2000" kern="1200">
          <a:solidFill>
            <a:schemeClr val="tx1"/>
          </a:solidFill>
          <a:latin typeface="+mn-lt"/>
          <a:ea typeface="+mn-ea"/>
          <a:cs typeface="+mn-cs"/>
        </a:defRPr>
      </a:lvl1pPr>
      <a:lvl2pPr marL="287993" indent="-287993" algn="l" defTabSz="914377" rtl="0" eaLnBrk="1" latinLnBrk="0" hangingPunct="1">
        <a:lnSpc>
          <a:spcPct val="90000"/>
        </a:lnSpc>
        <a:spcBef>
          <a:spcPts val="600"/>
        </a:spcBef>
        <a:buFont typeface="Arial" panose="020B0604020202020204" pitchFamily="34" charset="0"/>
        <a:buChar char="•"/>
        <a:defRPr sz="2000" kern="1200">
          <a:solidFill>
            <a:schemeClr val="tx1"/>
          </a:solidFill>
          <a:latin typeface="+mn-lt"/>
          <a:ea typeface="+mn-ea"/>
          <a:cs typeface="+mn-cs"/>
        </a:defRPr>
      </a:lvl2pPr>
      <a:lvl3pPr marL="575986" indent="-287993" algn="l" defTabSz="914377" rtl="0" eaLnBrk="1" latinLnBrk="0" hangingPunct="1">
        <a:lnSpc>
          <a:spcPct val="90000"/>
        </a:lnSpc>
        <a:spcBef>
          <a:spcPts val="600"/>
        </a:spcBef>
        <a:buFont typeface="Arial" panose="020B0604020202020204" pitchFamily="34" charset="0"/>
        <a:buChar char="–"/>
        <a:defRPr sz="2000" kern="1200">
          <a:solidFill>
            <a:schemeClr val="tx1"/>
          </a:solidFill>
          <a:latin typeface="+mn-lt"/>
          <a:ea typeface="+mn-ea"/>
          <a:cs typeface="+mn-cs"/>
        </a:defRPr>
      </a:lvl3pPr>
      <a:lvl4pPr marL="0" indent="0" algn="l" defTabSz="914377" rtl="0" eaLnBrk="1" latinLnBrk="0" hangingPunct="1">
        <a:lnSpc>
          <a:spcPct val="90000"/>
        </a:lnSpc>
        <a:spcBef>
          <a:spcPts val="600"/>
        </a:spcBef>
        <a:buFont typeface="Arial" panose="020B0604020202020204" pitchFamily="34" charset="0"/>
        <a:buNone/>
        <a:defRPr sz="2000" b="0" kern="1200">
          <a:solidFill>
            <a:schemeClr val="accent2"/>
          </a:solidFill>
          <a:latin typeface="+mn-lt"/>
          <a:ea typeface="+mn-ea"/>
          <a:cs typeface="+mn-cs"/>
        </a:defRPr>
      </a:lvl4pPr>
      <a:lvl5pPr marL="0" indent="0" algn="l" defTabSz="914377" rtl="0" eaLnBrk="1" latinLnBrk="0" hangingPunct="1">
        <a:lnSpc>
          <a:spcPct val="90000"/>
        </a:lnSpc>
        <a:spcBef>
          <a:spcPts val="600"/>
        </a:spcBef>
        <a:buFont typeface="Arial" panose="020B0604020202020204" pitchFamily="34" charset="0"/>
        <a:buNone/>
        <a:defRPr sz="2000" kern="1200">
          <a:solidFill>
            <a:schemeClr val="bg2"/>
          </a:solidFill>
          <a:latin typeface="+mn-lt"/>
          <a:ea typeface="+mn-ea"/>
          <a:cs typeface="+mn-cs"/>
        </a:defRPr>
      </a:lvl5pPr>
      <a:lvl6pPr marL="0" indent="0" algn="l" defTabSz="914377" rtl="0" eaLnBrk="1" latinLnBrk="0" hangingPunct="1">
        <a:lnSpc>
          <a:spcPct val="90000"/>
        </a:lnSpc>
        <a:spcBef>
          <a:spcPts val="600"/>
        </a:spcBef>
        <a:buFont typeface="Arial" panose="020B0604020202020204" pitchFamily="34" charset="0"/>
        <a:buNone/>
        <a:defRPr sz="2000" kern="1200">
          <a:solidFill>
            <a:schemeClr val="tx1"/>
          </a:solidFill>
          <a:latin typeface="+mn-lt"/>
          <a:ea typeface="+mn-ea"/>
          <a:cs typeface="+mn-cs"/>
        </a:defRPr>
      </a:lvl6pPr>
      <a:lvl7pPr marL="0" indent="0" algn="l" defTabSz="914377" rtl="0" eaLnBrk="1" latinLnBrk="0" hangingPunct="1">
        <a:lnSpc>
          <a:spcPct val="90000"/>
        </a:lnSpc>
        <a:spcBef>
          <a:spcPts val="600"/>
        </a:spcBef>
        <a:buFont typeface="Arial" panose="020B0604020202020204" pitchFamily="34" charset="0"/>
        <a:buNone/>
        <a:defRPr sz="2000" kern="1200">
          <a:solidFill>
            <a:schemeClr val="tx1"/>
          </a:solidFill>
          <a:latin typeface="+mn-lt"/>
          <a:ea typeface="+mn-ea"/>
          <a:cs typeface="+mn-cs"/>
        </a:defRPr>
      </a:lvl7pPr>
      <a:lvl8pPr marL="0" indent="0" algn="l" defTabSz="914377" rtl="0" eaLnBrk="1" latinLnBrk="0" hangingPunct="1">
        <a:lnSpc>
          <a:spcPct val="90000"/>
        </a:lnSpc>
        <a:spcBef>
          <a:spcPts val="600"/>
        </a:spcBef>
        <a:buFont typeface="Arial" panose="020B0604020202020204" pitchFamily="34" charset="0"/>
        <a:buNone/>
        <a:defRPr sz="2000" kern="1200">
          <a:solidFill>
            <a:schemeClr val="tx1"/>
          </a:solidFill>
          <a:latin typeface="+mn-lt"/>
          <a:ea typeface="+mn-ea"/>
          <a:cs typeface="+mn-cs"/>
        </a:defRPr>
      </a:lvl8pPr>
      <a:lvl9pPr marL="0" indent="0" algn="l" defTabSz="914377" rtl="0" eaLnBrk="1" latinLnBrk="0" hangingPunct="1">
        <a:lnSpc>
          <a:spcPct val="90000"/>
        </a:lnSpc>
        <a:spcBef>
          <a:spcPts val="600"/>
        </a:spcBef>
        <a:buFont typeface="Arial" panose="020B0604020202020204" pitchFamily="34" charset="0"/>
        <a:buNone/>
        <a:defRPr sz="20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F35FDB5B-A87C-4302-90CD-E9FFD17C86F3}"/>
              </a:ext>
            </a:extLst>
          </p:cNvPr>
          <p:cNvSpPr>
            <a:spLocks noGrp="1"/>
          </p:cNvSpPr>
          <p:nvPr>
            <p:ph type="title"/>
          </p:nvPr>
        </p:nvSpPr>
        <p:spPr>
          <a:xfrm>
            <a:off x="628649" y="2492952"/>
            <a:ext cx="5694878" cy="1245144"/>
          </a:xfrm>
        </p:spPr>
        <p:txBody>
          <a:bodyPr/>
          <a:lstStyle/>
          <a:p>
            <a:r>
              <a:rPr lang="en-AU" sz="3200" dirty="0" smtClean="0"/>
              <a:t/>
            </a:r>
            <a:br>
              <a:rPr lang="en-AU" sz="3200" dirty="0" smtClean="0"/>
            </a:br>
            <a:r>
              <a:rPr lang="en-AU" sz="3200" dirty="0"/>
              <a:t/>
            </a:r>
            <a:br>
              <a:rPr lang="en-AU" sz="3200" dirty="0"/>
            </a:br>
            <a:r>
              <a:rPr lang="en-AU" sz="3200" dirty="0" smtClean="0"/>
              <a:t>Disaster in Space</a:t>
            </a:r>
            <a:br>
              <a:rPr lang="en-AU" sz="3200" dirty="0" smtClean="0"/>
            </a:br>
            <a:r>
              <a:rPr lang="en-AU" sz="3200" dirty="0"/>
              <a:t/>
            </a:r>
            <a:br>
              <a:rPr lang="en-AU" sz="3200" dirty="0"/>
            </a:br>
            <a:r>
              <a:rPr lang="en-AU" sz="2400" dirty="0" smtClean="0"/>
              <a:t>A Social Constructivism Experiment</a:t>
            </a:r>
            <a:endParaRPr lang="en-AU" sz="2400" dirty="0"/>
          </a:p>
        </p:txBody>
      </p:sp>
      <p:sp>
        <p:nvSpPr>
          <p:cNvPr id="5" name="Text Placeholder 4">
            <a:extLst>
              <a:ext uri="{FF2B5EF4-FFF2-40B4-BE49-F238E27FC236}">
                <a16:creationId xmlns="" xmlns:a16="http://schemas.microsoft.com/office/drawing/2014/main" id="{A45043E5-1B61-4765-8911-F1DD38BE6181}"/>
              </a:ext>
            </a:extLst>
          </p:cNvPr>
          <p:cNvSpPr>
            <a:spLocks noGrp="1"/>
          </p:cNvSpPr>
          <p:nvPr>
            <p:ph type="body" sz="quarter" idx="15"/>
          </p:nvPr>
        </p:nvSpPr>
        <p:spPr>
          <a:xfrm>
            <a:off x="628649" y="4085826"/>
            <a:ext cx="5130000" cy="2382399"/>
          </a:xfrm>
        </p:spPr>
        <p:txBody>
          <a:bodyPr/>
          <a:lstStyle/>
          <a:p>
            <a:endParaRPr lang="en-AU" dirty="0" smtClean="0"/>
          </a:p>
          <a:p>
            <a:r>
              <a:rPr lang="en-AU" dirty="0" smtClean="0"/>
              <a:t>August 2020</a:t>
            </a:r>
            <a:endParaRPr lang="en-AU" dirty="0"/>
          </a:p>
          <a:p>
            <a:r>
              <a:rPr lang="en-AU" dirty="0" smtClean="0"/>
              <a:t>Bruce Stenlake</a:t>
            </a:r>
            <a:endParaRPr lang="en-AU" dirty="0" smtClean="0"/>
          </a:p>
          <a:p>
            <a:endParaRPr lang="en-AU" dirty="0"/>
          </a:p>
          <a:p>
            <a:r>
              <a:rPr lang="en-AU" dirty="0" smtClean="0"/>
              <a:t>‘</a:t>
            </a:r>
            <a:r>
              <a:rPr lang="en-AU" dirty="0"/>
              <a:t>Collaborative Connections’ Lunchtime series</a:t>
            </a:r>
          </a:p>
          <a:p>
            <a:endParaRPr lang="en-AU" dirty="0" smtClean="0">
              <a:latin typeface="Freestyle Script" panose="030804020302050B0404" pitchFamily="66" charset="0"/>
            </a:endParaRPr>
          </a:p>
        </p:txBody>
      </p:sp>
    </p:spTree>
    <p:extLst>
      <p:ext uri="{BB962C8B-B14F-4D97-AF65-F5344CB8AC3E}">
        <p14:creationId xmlns:p14="http://schemas.microsoft.com/office/powerpoint/2010/main" val="17900970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AU" dirty="0" smtClean="0"/>
              <a:t>CC Series- June 2020</a:t>
            </a:r>
            <a:endParaRPr lang="en-GB" dirty="0"/>
          </a:p>
        </p:txBody>
      </p:sp>
      <p:sp>
        <p:nvSpPr>
          <p:cNvPr id="3" name="Slide Number Placeholder 2"/>
          <p:cNvSpPr>
            <a:spLocks noGrp="1"/>
          </p:cNvSpPr>
          <p:nvPr>
            <p:ph type="sldNum" sz="quarter" idx="12"/>
          </p:nvPr>
        </p:nvSpPr>
        <p:spPr/>
        <p:txBody>
          <a:bodyPr/>
          <a:lstStyle/>
          <a:p>
            <a:fld id="{F5AEA0E0-5CC6-4BD0-905C-A0021E419432}" type="slidenum">
              <a:rPr lang="en-GB" smtClean="0"/>
              <a:t>10</a:t>
            </a:fld>
            <a:endParaRPr lang="en-GB" dirty="0"/>
          </a:p>
        </p:txBody>
      </p:sp>
      <p:sp>
        <p:nvSpPr>
          <p:cNvPr id="6" name="Content Placeholder 1"/>
          <p:cNvSpPr txBox="1">
            <a:spLocks/>
          </p:cNvSpPr>
          <p:nvPr/>
        </p:nvSpPr>
        <p:spPr>
          <a:xfrm>
            <a:off x="628650" y="1825625"/>
            <a:ext cx="6748794" cy="4125926"/>
          </a:xfrm>
          <a:prstGeom prst="rect">
            <a:avLst/>
          </a:prstGeom>
        </p:spPr>
        <p:txBody>
          <a:bodyPr/>
          <a:lstStyle>
            <a:lvl1pPr marL="0" indent="0" algn="l" defTabSz="914377" rtl="0" eaLnBrk="1" latinLnBrk="0" hangingPunct="1">
              <a:lnSpc>
                <a:spcPct val="90000"/>
              </a:lnSpc>
              <a:spcBef>
                <a:spcPts val="600"/>
              </a:spcBef>
              <a:buFont typeface="Arial" panose="020B0604020202020204" pitchFamily="34" charset="0"/>
              <a:buNone/>
              <a:defRPr sz="2000" kern="1200">
                <a:solidFill>
                  <a:schemeClr val="tx1"/>
                </a:solidFill>
                <a:latin typeface="+mn-lt"/>
                <a:ea typeface="+mn-ea"/>
                <a:cs typeface="+mn-cs"/>
              </a:defRPr>
            </a:lvl1pPr>
            <a:lvl2pPr marL="287993" indent="-287993" algn="l" defTabSz="914377" rtl="0" eaLnBrk="1" latinLnBrk="0" hangingPunct="1">
              <a:lnSpc>
                <a:spcPct val="90000"/>
              </a:lnSpc>
              <a:spcBef>
                <a:spcPts val="600"/>
              </a:spcBef>
              <a:buFont typeface="Arial" panose="020B0604020202020204" pitchFamily="34" charset="0"/>
              <a:buChar char="•"/>
              <a:defRPr sz="2000" kern="1200">
                <a:solidFill>
                  <a:schemeClr val="tx1"/>
                </a:solidFill>
                <a:latin typeface="+mn-lt"/>
                <a:ea typeface="+mn-ea"/>
                <a:cs typeface="+mn-cs"/>
              </a:defRPr>
            </a:lvl2pPr>
            <a:lvl3pPr marL="575986" indent="-287993" algn="l" defTabSz="914377" rtl="0" eaLnBrk="1" latinLnBrk="0" hangingPunct="1">
              <a:lnSpc>
                <a:spcPct val="90000"/>
              </a:lnSpc>
              <a:spcBef>
                <a:spcPts val="600"/>
              </a:spcBef>
              <a:buFont typeface="Arial" panose="020B0604020202020204" pitchFamily="34" charset="0"/>
              <a:buChar char="–"/>
              <a:defRPr sz="2000" kern="1200">
                <a:solidFill>
                  <a:schemeClr val="tx1"/>
                </a:solidFill>
                <a:latin typeface="+mn-lt"/>
                <a:ea typeface="+mn-ea"/>
                <a:cs typeface="+mn-cs"/>
              </a:defRPr>
            </a:lvl3pPr>
            <a:lvl4pPr marL="0" indent="0" algn="l" defTabSz="914377" rtl="0" eaLnBrk="1" latinLnBrk="0" hangingPunct="1">
              <a:lnSpc>
                <a:spcPct val="90000"/>
              </a:lnSpc>
              <a:spcBef>
                <a:spcPts val="600"/>
              </a:spcBef>
              <a:buFont typeface="Arial" panose="020B0604020202020204" pitchFamily="34" charset="0"/>
              <a:buNone/>
              <a:defRPr sz="2000" b="0" kern="1200">
                <a:solidFill>
                  <a:schemeClr val="accent2"/>
                </a:solidFill>
                <a:latin typeface="+mn-lt"/>
                <a:ea typeface="+mn-ea"/>
                <a:cs typeface="+mn-cs"/>
              </a:defRPr>
            </a:lvl4pPr>
            <a:lvl5pPr marL="0" indent="0" algn="l" defTabSz="914377" rtl="0" eaLnBrk="1" latinLnBrk="0" hangingPunct="1">
              <a:lnSpc>
                <a:spcPct val="90000"/>
              </a:lnSpc>
              <a:spcBef>
                <a:spcPts val="600"/>
              </a:spcBef>
              <a:buFont typeface="Arial" panose="020B0604020202020204" pitchFamily="34" charset="0"/>
              <a:buNone/>
              <a:defRPr sz="2000" kern="1200">
                <a:solidFill>
                  <a:schemeClr val="bg2"/>
                </a:solidFill>
                <a:latin typeface="+mn-lt"/>
                <a:ea typeface="+mn-ea"/>
                <a:cs typeface="+mn-cs"/>
              </a:defRPr>
            </a:lvl5pPr>
            <a:lvl6pPr marL="0" indent="0" algn="l" defTabSz="914377" rtl="0" eaLnBrk="1" latinLnBrk="0" hangingPunct="1">
              <a:lnSpc>
                <a:spcPct val="90000"/>
              </a:lnSpc>
              <a:spcBef>
                <a:spcPts val="600"/>
              </a:spcBef>
              <a:buFont typeface="Arial" panose="020B0604020202020204" pitchFamily="34" charset="0"/>
              <a:buNone/>
              <a:defRPr sz="2000" kern="1200">
                <a:solidFill>
                  <a:schemeClr val="tx1"/>
                </a:solidFill>
                <a:latin typeface="+mn-lt"/>
                <a:ea typeface="+mn-ea"/>
                <a:cs typeface="+mn-cs"/>
              </a:defRPr>
            </a:lvl6pPr>
            <a:lvl7pPr marL="0" indent="0" algn="l" defTabSz="914377" rtl="0" eaLnBrk="1" latinLnBrk="0" hangingPunct="1">
              <a:lnSpc>
                <a:spcPct val="90000"/>
              </a:lnSpc>
              <a:spcBef>
                <a:spcPts val="600"/>
              </a:spcBef>
              <a:buFont typeface="Arial" panose="020B0604020202020204" pitchFamily="34" charset="0"/>
              <a:buNone/>
              <a:defRPr sz="2000" kern="1200">
                <a:solidFill>
                  <a:schemeClr val="tx1"/>
                </a:solidFill>
                <a:latin typeface="+mn-lt"/>
                <a:ea typeface="+mn-ea"/>
                <a:cs typeface="+mn-cs"/>
              </a:defRPr>
            </a:lvl7pPr>
            <a:lvl8pPr marL="0" indent="0" algn="l" defTabSz="914377" rtl="0" eaLnBrk="1" latinLnBrk="0" hangingPunct="1">
              <a:lnSpc>
                <a:spcPct val="90000"/>
              </a:lnSpc>
              <a:spcBef>
                <a:spcPts val="600"/>
              </a:spcBef>
              <a:buFont typeface="Arial" panose="020B0604020202020204" pitchFamily="34" charset="0"/>
              <a:buNone/>
              <a:defRPr sz="2000" kern="1200">
                <a:solidFill>
                  <a:schemeClr val="tx1"/>
                </a:solidFill>
                <a:latin typeface="+mn-lt"/>
                <a:ea typeface="+mn-ea"/>
                <a:cs typeface="+mn-cs"/>
              </a:defRPr>
            </a:lvl8pPr>
            <a:lvl9pPr marL="0" indent="0" algn="l" defTabSz="914377" rtl="0" eaLnBrk="1" latinLnBrk="0" hangingPunct="1">
              <a:lnSpc>
                <a:spcPct val="90000"/>
              </a:lnSpc>
              <a:spcBef>
                <a:spcPts val="600"/>
              </a:spcBef>
              <a:buFont typeface="Arial" panose="020B0604020202020204" pitchFamily="34" charset="0"/>
              <a:buNone/>
              <a:defRPr sz="2000" kern="1200">
                <a:solidFill>
                  <a:schemeClr val="tx1"/>
                </a:solidFill>
                <a:latin typeface="+mn-lt"/>
                <a:ea typeface="+mn-ea"/>
                <a:cs typeface="+mn-cs"/>
              </a:defRPr>
            </a:lvl9pPr>
          </a:lstStyle>
          <a:p>
            <a:r>
              <a:rPr lang="en-AU" dirty="0" smtClean="0"/>
              <a:t>How can you include elements of social constructivism in your teaching to…</a:t>
            </a:r>
          </a:p>
          <a:p>
            <a:endParaRPr lang="en-AU" dirty="0" smtClean="0"/>
          </a:p>
          <a:p>
            <a:r>
              <a:rPr lang="en-AU" dirty="0" smtClean="0"/>
              <a:t>	Improve student engagement?</a:t>
            </a:r>
          </a:p>
          <a:p>
            <a:endParaRPr lang="en-AU" dirty="0" smtClean="0"/>
          </a:p>
          <a:p>
            <a:r>
              <a:rPr lang="en-AU" dirty="0" smtClean="0"/>
              <a:t>	Improve learning outcomes?</a:t>
            </a:r>
          </a:p>
          <a:p>
            <a:endParaRPr lang="en-AU" dirty="0" smtClean="0"/>
          </a:p>
          <a:p>
            <a:r>
              <a:rPr lang="en-AU" dirty="0" smtClean="0"/>
              <a:t>	Improve learning retention?</a:t>
            </a:r>
          </a:p>
          <a:p>
            <a:pPr marL="342900" indent="-342900">
              <a:buFont typeface="Arial" panose="020B0604020202020204" pitchFamily="34" charset="0"/>
              <a:buChar char="•"/>
            </a:pPr>
            <a:endParaRPr lang="en-AU" dirty="0" smtClean="0"/>
          </a:p>
          <a:p>
            <a:pPr marL="342900" indent="-342900">
              <a:buFont typeface="Arial" panose="020B0604020202020204" pitchFamily="34" charset="0"/>
              <a:buChar char="•"/>
            </a:pPr>
            <a:endParaRPr lang="en-AU" dirty="0"/>
          </a:p>
        </p:txBody>
      </p:sp>
      <p:sp>
        <p:nvSpPr>
          <p:cNvPr id="7" name="Title 2"/>
          <p:cNvSpPr txBox="1">
            <a:spLocks/>
          </p:cNvSpPr>
          <p:nvPr/>
        </p:nvSpPr>
        <p:spPr>
          <a:xfrm>
            <a:off x="628649" y="788716"/>
            <a:ext cx="6750000" cy="720000"/>
          </a:xfrm>
          <a:prstGeom prst="rect">
            <a:avLst/>
          </a:prstGeom>
        </p:spPr>
        <p:txBody>
          <a:bodyPr vert="horz" lIns="91440" tIns="45720" rIns="91440" bIns="45720" rtlCol="0" anchor="t" anchorCtr="0">
            <a:noAutofit/>
          </a:bodyPr>
          <a:lstStyle>
            <a:lvl1pPr algn="l" defTabSz="914377" rtl="0" eaLnBrk="1" latinLnBrk="0" hangingPunct="1">
              <a:lnSpc>
                <a:spcPct val="90000"/>
              </a:lnSpc>
              <a:spcBef>
                <a:spcPct val="0"/>
              </a:spcBef>
              <a:buNone/>
              <a:defRPr sz="2800" kern="1200">
                <a:solidFill>
                  <a:schemeClr val="tx2"/>
                </a:solidFill>
                <a:latin typeface="+mj-lt"/>
                <a:ea typeface="+mj-ea"/>
                <a:cs typeface="+mj-cs"/>
              </a:defRPr>
            </a:lvl1pPr>
          </a:lstStyle>
          <a:p>
            <a:r>
              <a:rPr lang="en-AU" smtClean="0"/>
              <a:t>What’s Next?</a:t>
            </a:r>
            <a:endParaRPr lang="en-AU" dirty="0"/>
          </a:p>
        </p:txBody>
      </p:sp>
    </p:spTree>
    <p:extLst>
      <p:ext uri="{BB962C8B-B14F-4D97-AF65-F5344CB8AC3E}">
        <p14:creationId xmlns:p14="http://schemas.microsoft.com/office/powerpoint/2010/main" val="41376924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AU" dirty="0" smtClean="0"/>
              <a:t>Let’s keep talking</a:t>
            </a:r>
            <a:endParaRPr lang="en-AU" dirty="0"/>
          </a:p>
        </p:txBody>
      </p:sp>
      <p:sp>
        <p:nvSpPr>
          <p:cNvPr id="7" name="Text Placeholder 6"/>
          <p:cNvSpPr>
            <a:spLocks noGrp="1"/>
          </p:cNvSpPr>
          <p:nvPr>
            <p:ph type="body" sz="quarter" idx="15"/>
          </p:nvPr>
        </p:nvSpPr>
        <p:spPr/>
        <p:txBody>
          <a:bodyPr/>
          <a:lstStyle/>
          <a:p>
            <a:endParaRPr lang="en-AU" dirty="0" smtClean="0"/>
          </a:p>
          <a:p>
            <a:endParaRPr lang="en-AU" dirty="0"/>
          </a:p>
        </p:txBody>
      </p:sp>
      <p:sp>
        <p:nvSpPr>
          <p:cNvPr id="4" name="Footer Placeholder 3"/>
          <p:cNvSpPr>
            <a:spLocks noGrp="1"/>
          </p:cNvSpPr>
          <p:nvPr>
            <p:ph type="ftr" sz="quarter" idx="4294967295"/>
          </p:nvPr>
        </p:nvSpPr>
        <p:spPr>
          <a:xfrm>
            <a:off x="3527425" y="6313488"/>
            <a:ext cx="5616575" cy="365125"/>
          </a:xfrm>
        </p:spPr>
        <p:txBody>
          <a:bodyPr/>
          <a:lstStyle/>
          <a:p>
            <a:r>
              <a:rPr lang="en-AU" dirty="0" smtClean="0"/>
              <a:t>CC Series- June 2020</a:t>
            </a:r>
            <a:endParaRPr lang="en-GB" dirty="0"/>
          </a:p>
        </p:txBody>
      </p:sp>
      <p:sp>
        <p:nvSpPr>
          <p:cNvPr id="5" name="Slide Number Placeholder 4"/>
          <p:cNvSpPr>
            <a:spLocks noGrp="1"/>
          </p:cNvSpPr>
          <p:nvPr>
            <p:ph type="sldNum" sz="quarter" idx="4294967295"/>
          </p:nvPr>
        </p:nvSpPr>
        <p:spPr>
          <a:xfrm>
            <a:off x="8786813" y="6313488"/>
            <a:ext cx="357187" cy="365125"/>
          </a:xfrm>
        </p:spPr>
        <p:txBody>
          <a:bodyPr/>
          <a:lstStyle/>
          <a:p>
            <a:fld id="{F5AEA0E0-5CC6-4BD0-905C-A0021E419432}" type="slidenum">
              <a:rPr lang="en-GB" smtClean="0"/>
              <a:pPr/>
              <a:t>11</a:t>
            </a:fld>
            <a:endParaRPr lang="en-GB" dirty="0"/>
          </a:p>
        </p:txBody>
      </p:sp>
    </p:spTree>
    <p:extLst>
      <p:ext uri="{BB962C8B-B14F-4D97-AF65-F5344CB8AC3E}">
        <p14:creationId xmlns:p14="http://schemas.microsoft.com/office/powerpoint/2010/main" val="29912429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9725" y="670022"/>
            <a:ext cx="6010799" cy="892166"/>
          </a:xfrm>
        </p:spPr>
        <p:txBody>
          <a:bodyPr/>
          <a:lstStyle/>
          <a:p>
            <a:r>
              <a:rPr lang="en-AU" dirty="0" smtClean="0"/>
              <a:t>A little about you…</a:t>
            </a:r>
            <a:endParaRPr lang="en-AU" dirty="0"/>
          </a:p>
        </p:txBody>
      </p:sp>
      <p:sp>
        <p:nvSpPr>
          <p:cNvPr id="5" name="Text Placeholder 4"/>
          <p:cNvSpPr>
            <a:spLocks noGrp="1"/>
          </p:cNvSpPr>
          <p:nvPr>
            <p:ph type="body" sz="quarter" idx="15"/>
          </p:nvPr>
        </p:nvSpPr>
        <p:spPr>
          <a:xfrm>
            <a:off x="629725" y="2337834"/>
            <a:ext cx="6988919" cy="2754312"/>
          </a:xfrm>
        </p:spPr>
        <p:txBody>
          <a:bodyPr/>
          <a:lstStyle/>
          <a:p>
            <a:r>
              <a:rPr lang="en-AU" dirty="0" smtClean="0"/>
              <a:t>Have you been to the moon?  </a:t>
            </a:r>
            <a:r>
              <a:rPr lang="en-AU" sz="1400" dirty="0" smtClean="0">
                <a:solidFill>
                  <a:schemeClr val="accent1">
                    <a:lumMod val="75000"/>
                    <a:lumOff val="25000"/>
                  </a:schemeClr>
                </a:solidFill>
              </a:rPr>
              <a:t>Y/N</a:t>
            </a:r>
          </a:p>
          <a:p>
            <a:endParaRPr lang="en-AU" dirty="0" smtClean="0"/>
          </a:p>
          <a:p>
            <a:endParaRPr lang="en-AU" dirty="0"/>
          </a:p>
          <a:p>
            <a:r>
              <a:rPr lang="en-AU" dirty="0" smtClean="0"/>
              <a:t>Are you particularly proud of your knowledge of the lunar environment?  </a:t>
            </a:r>
            <a:r>
              <a:rPr lang="en-AU" sz="1400" dirty="0" smtClean="0">
                <a:solidFill>
                  <a:schemeClr val="accent1">
                    <a:lumMod val="75000"/>
                    <a:lumOff val="25000"/>
                  </a:schemeClr>
                </a:solidFill>
              </a:rPr>
              <a:t>Y/N</a:t>
            </a:r>
          </a:p>
          <a:p>
            <a:endParaRPr lang="en-AU" dirty="0" smtClean="0"/>
          </a:p>
          <a:p>
            <a:endParaRPr lang="en-AU" dirty="0"/>
          </a:p>
          <a:p>
            <a:endParaRPr lang="en-AU" dirty="0" smtClean="0"/>
          </a:p>
          <a:p>
            <a:endParaRPr lang="en-AU" dirty="0"/>
          </a:p>
          <a:p>
            <a:endParaRPr lang="en-AU" dirty="0"/>
          </a:p>
        </p:txBody>
      </p:sp>
      <p:sp>
        <p:nvSpPr>
          <p:cNvPr id="2" name="Footer Placeholder 1"/>
          <p:cNvSpPr>
            <a:spLocks noGrp="1"/>
          </p:cNvSpPr>
          <p:nvPr>
            <p:ph type="ftr" sz="quarter" idx="17"/>
          </p:nvPr>
        </p:nvSpPr>
        <p:spPr/>
        <p:txBody>
          <a:bodyPr/>
          <a:lstStyle/>
          <a:p>
            <a:r>
              <a:rPr lang="en-AU" dirty="0" smtClean="0"/>
              <a:t>CC Series- June 2020</a:t>
            </a:r>
            <a:endParaRPr lang="en-GB" dirty="0"/>
          </a:p>
        </p:txBody>
      </p:sp>
      <p:sp>
        <p:nvSpPr>
          <p:cNvPr id="3" name="Slide Number Placeholder 2"/>
          <p:cNvSpPr>
            <a:spLocks noGrp="1"/>
          </p:cNvSpPr>
          <p:nvPr>
            <p:ph type="sldNum" sz="quarter" idx="12"/>
          </p:nvPr>
        </p:nvSpPr>
        <p:spPr/>
        <p:txBody>
          <a:bodyPr/>
          <a:lstStyle/>
          <a:p>
            <a:fld id="{F5AEA0E0-5CC6-4BD0-905C-A0021E419432}" type="slidenum">
              <a:rPr lang="en-GB" smtClean="0"/>
              <a:t>2</a:t>
            </a:fld>
            <a:endParaRPr lang="en-GB" dirty="0"/>
          </a:p>
        </p:txBody>
      </p:sp>
    </p:spTree>
    <p:extLst>
      <p:ext uri="{BB962C8B-B14F-4D97-AF65-F5344CB8AC3E}">
        <p14:creationId xmlns:p14="http://schemas.microsoft.com/office/powerpoint/2010/main" val="32258555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9725" y="661821"/>
            <a:ext cx="6010799" cy="892166"/>
          </a:xfrm>
        </p:spPr>
        <p:txBody>
          <a:bodyPr/>
          <a:lstStyle/>
          <a:p>
            <a:r>
              <a:rPr lang="en-AU" dirty="0" smtClean="0"/>
              <a:t>A little more about you…</a:t>
            </a:r>
            <a:endParaRPr lang="en-AU" dirty="0"/>
          </a:p>
        </p:txBody>
      </p:sp>
      <p:sp>
        <p:nvSpPr>
          <p:cNvPr id="5" name="Text Placeholder 4"/>
          <p:cNvSpPr>
            <a:spLocks noGrp="1"/>
          </p:cNvSpPr>
          <p:nvPr>
            <p:ph type="body" sz="quarter" idx="15"/>
          </p:nvPr>
        </p:nvSpPr>
        <p:spPr>
          <a:xfrm>
            <a:off x="629725" y="1657019"/>
            <a:ext cx="6988919" cy="2754312"/>
          </a:xfrm>
        </p:spPr>
        <p:txBody>
          <a:bodyPr/>
          <a:lstStyle/>
          <a:p>
            <a:endParaRPr lang="en-AU" dirty="0" smtClean="0"/>
          </a:p>
          <a:p>
            <a:endParaRPr lang="en-AU" dirty="0"/>
          </a:p>
          <a:p>
            <a:r>
              <a:rPr lang="en-AU" dirty="0"/>
              <a:t>How interested are you in the lunar environment?</a:t>
            </a:r>
          </a:p>
          <a:p>
            <a:r>
              <a:rPr lang="en-AU" sz="1400" dirty="0">
                <a:solidFill>
                  <a:schemeClr val="accent1">
                    <a:lumMod val="75000"/>
                    <a:lumOff val="25000"/>
                  </a:schemeClr>
                </a:solidFill>
              </a:rPr>
              <a:t>1 (Not at all)……………………..............................……….10 (A lot!)</a:t>
            </a:r>
          </a:p>
          <a:p>
            <a:endParaRPr lang="en-AU" dirty="0" smtClean="0"/>
          </a:p>
          <a:p>
            <a:endParaRPr lang="en-AU" dirty="0"/>
          </a:p>
          <a:p>
            <a:r>
              <a:rPr lang="en-AU" dirty="0" smtClean="0"/>
              <a:t>How much do you know about the lunar environment?</a:t>
            </a:r>
            <a:endParaRPr lang="en-AU" dirty="0"/>
          </a:p>
          <a:p>
            <a:r>
              <a:rPr lang="en-AU" sz="1400" dirty="0" smtClean="0">
                <a:solidFill>
                  <a:schemeClr val="accent1">
                    <a:lumMod val="75000"/>
                    <a:lumOff val="25000"/>
                  </a:schemeClr>
                </a:solidFill>
              </a:rPr>
              <a:t>1 (Nothing)……………………...............................……….10 (A lot!)</a:t>
            </a:r>
          </a:p>
          <a:p>
            <a:endParaRPr lang="en-AU" dirty="0" smtClean="0"/>
          </a:p>
          <a:p>
            <a:endParaRPr lang="en-AU" dirty="0"/>
          </a:p>
          <a:p>
            <a:endParaRPr lang="en-AU" dirty="0"/>
          </a:p>
        </p:txBody>
      </p:sp>
      <p:sp>
        <p:nvSpPr>
          <p:cNvPr id="2" name="Footer Placeholder 1"/>
          <p:cNvSpPr>
            <a:spLocks noGrp="1"/>
          </p:cNvSpPr>
          <p:nvPr>
            <p:ph type="ftr" sz="quarter" idx="17"/>
          </p:nvPr>
        </p:nvSpPr>
        <p:spPr/>
        <p:txBody>
          <a:bodyPr/>
          <a:lstStyle/>
          <a:p>
            <a:r>
              <a:rPr lang="en-AU" dirty="0" smtClean="0"/>
              <a:t>CC Series- June 2020</a:t>
            </a:r>
            <a:endParaRPr lang="en-GB" dirty="0"/>
          </a:p>
        </p:txBody>
      </p:sp>
      <p:sp>
        <p:nvSpPr>
          <p:cNvPr id="3" name="Slide Number Placeholder 2"/>
          <p:cNvSpPr>
            <a:spLocks noGrp="1"/>
          </p:cNvSpPr>
          <p:nvPr>
            <p:ph type="sldNum" sz="quarter" idx="12"/>
          </p:nvPr>
        </p:nvSpPr>
        <p:spPr/>
        <p:txBody>
          <a:bodyPr/>
          <a:lstStyle/>
          <a:p>
            <a:fld id="{F5AEA0E0-5CC6-4BD0-905C-A0021E419432}" type="slidenum">
              <a:rPr lang="en-GB" smtClean="0"/>
              <a:t>3</a:t>
            </a:fld>
            <a:endParaRPr lang="en-GB" dirty="0"/>
          </a:p>
        </p:txBody>
      </p:sp>
    </p:spTree>
    <p:extLst>
      <p:ext uri="{BB962C8B-B14F-4D97-AF65-F5344CB8AC3E}">
        <p14:creationId xmlns:p14="http://schemas.microsoft.com/office/powerpoint/2010/main" val="16876929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 xmlns:a16="http://schemas.microsoft.com/office/drawing/2014/main" id="{D915CF4B-7CF1-4B6B-A43E-484965D19931}"/>
              </a:ext>
            </a:extLst>
          </p:cNvPr>
          <p:cNvSpPr>
            <a:spLocks noGrp="1"/>
          </p:cNvSpPr>
          <p:nvPr>
            <p:ph type="sldNum" sz="quarter" idx="12"/>
          </p:nvPr>
        </p:nvSpPr>
        <p:spPr/>
        <p:txBody>
          <a:bodyPr/>
          <a:lstStyle/>
          <a:p>
            <a:fld id="{F5AEA0E0-5CC6-4BD0-905C-A0021E419432}" type="slidenum">
              <a:rPr lang="en-GB" smtClean="0"/>
              <a:t>4</a:t>
            </a:fld>
            <a:endParaRPr lang="en-GB" dirty="0"/>
          </a:p>
        </p:txBody>
      </p:sp>
      <p:sp>
        <p:nvSpPr>
          <p:cNvPr id="5" name="Title 4">
            <a:extLst>
              <a:ext uri="{FF2B5EF4-FFF2-40B4-BE49-F238E27FC236}">
                <a16:creationId xmlns="" xmlns:a16="http://schemas.microsoft.com/office/drawing/2014/main" id="{FCA65B12-3C31-4FCA-B3E3-1AB2E6EACCBE}"/>
              </a:ext>
            </a:extLst>
          </p:cNvPr>
          <p:cNvSpPr>
            <a:spLocks noGrp="1"/>
          </p:cNvSpPr>
          <p:nvPr>
            <p:ph type="title"/>
          </p:nvPr>
        </p:nvSpPr>
        <p:spPr>
          <a:xfrm>
            <a:off x="627577" y="415229"/>
            <a:ext cx="6010799" cy="1696872"/>
          </a:xfrm>
        </p:spPr>
        <p:txBody>
          <a:bodyPr/>
          <a:lstStyle/>
          <a:p>
            <a:r>
              <a:rPr lang="en-AU" dirty="0" smtClean="0"/>
              <a:t>The Crash!</a:t>
            </a:r>
            <a:r>
              <a:rPr lang="en-AU" dirty="0"/>
              <a:t/>
            </a:r>
            <a:br>
              <a:rPr lang="en-AU" dirty="0"/>
            </a:br>
            <a:r>
              <a:rPr lang="en-AU" sz="1800" dirty="0" smtClean="0"/>
              <a:t>In the very near future…</a:t>
            </a:r>
            <a:endParaRPr lang="en-AU" sz="1800" dirty="0"/>
          </a:p>
        </p:txBody>
      </p:sp>
      <p:sp>
        <p:nvSpPr>
          <p:cNvPr id="6" name="Text Placeholder 5">
            <a:extLst>
              <a:ext uri="{FF2B5EF4-FFF2-40B4-BE49-F238E27FC236}">
                <a16:creationId xmlns="" xmlns:a16="http://schemas.microsoft.com/office/drawing/2014/main" id="{765E01C5-C688-4BC0-9ECB-387F0FE64D03}"/>
              </a:ext>
            </a:extLst>
          </p:cNvPr>
          <p:cNvSpPr>
            <a:spLocks noGrp="1"/>
          </p:cNvSpPr>
          <p:nvPr>
            <p:ph type="body" sz="quarter" idx="15"/>
          </p:nvPr>
        </p:nvSpPr>
        <p:spPr>
          <a:xfrm>
            <a:off x="628651" y="1545431"/>
            <a:ext cx="6009725" cy="2754312"/>
          </a:xfrm>
        </p:spPr>
        <p:txBody>
          <a:bodyPr/>
          <a:lstStyle/>
          <a:p>
            <a:pPr algn="just">
              <a:spcBef>
                <a:spcPct val="0"/>
              </a:spcBef>
              <a:spcAft>
                <a:spcPct val="50000"/>
              </a:spcAft>
              <a:tabLst>
                <a:tab pos="457200" algn="l"/>
              </a:tabLst>
            </a:pPr>
            <a:r>
              <a:rPr lang="en-US" altLang="en-US" sz="1600" u="sng" dirty="0"/>
              <a:t>The Situation</a:t>
            </a:r>
            <a:endParaRPr lang="en-US" altLang="en-US" sz="1600" b="1" dirty="0"/>
          </a:p>
          <a:p>
            <a:pPr algn="just">
              <a:spcBef>
                <a:spcPct val="0"/>
              </a:spcBef>
              <a:spcAft>
                <a:spcPct val="50000"/>
              </a:spcAft>
              <a:tabLst>
                <a:tab pos="457200" algn="l"/>
              </a:tabLst>
            </a:pPr>
            <a:r>
              <a:rPr lang="en-US" altLang="en-US" sz="1600" b="1" dirty="0" smtClean="0"/>
              <a:t>You </a:t>
            </a:r>
            <a:r>
              <a:rPr lang="en-US" altLang="en-US" sz="1600" b="1" dirty="0"/>
              <a:t>are a member of a </a:t>
            </a:r>
            <a:r>
              <a:rPr lang="en-US" altLang="en-US" sz="1600" b="1" dirty="0" smtClean="0"/>
              <a:t>CSU lunar </a:t>
            </a:r>
            <a:r>
              <a:rPr lang="en-US" altLang="en-US" sz="1600" b="1" dirty="0"/>
              <a:t>exploration crew originally scheduled to rendezvous with a mother ship on the lighted surface of the moon.  Due to mechanical difficulties however, your ship was forced to land at a spot some 300 kilometers from the rendezvous point.  During the re-entry and landing, much of the equipment aboard was damaged, and, since survival depends on reaching the mother ship, the most critical items available must be chosen for the 300 km trip.</a:t>
            </a:r>
          </a:p>
          <a:p>
            <a:pPr algn="just">
              <a:spcBef>
                <a:spcPct val="0"/>
              </a:spcBef>
              <a:spcAft>
                <a:spcPct val="50000"/>
              </a:spcAft>
              <a:tabLst>
                <a:tab pos="457200" algn="l"/>
              </a:tabLst>
            </a:pPr>
            <a:r>
              <a:rPr lang="en-US" altLang="en-US" sz="1600" u="sng" dirty="0" smtClean="0"/>
              <a:t>Your </a:t>
            </a:r>
            <a:r>
              <a:rPr lang="en-US" altLang="en-US" sz="1600" u="sng" dirty="0"/>
              <a:t>Task</a:t>
            </a:r>
            <a:endParaRPr lang="en-US" altLang="en-US" sz="1600" b="1" dirty="0"/>
          </a:p>
          <a:p>
            <a:pPr algn="just">
              <a:spcBef>
                <a:spcPct val="0"/>
              </a:spcBef>
              <a:spcAft>
                <a:spcPct val="50000"/>
              </a:spcAft>
              <a:tabLst>
                <a:tab pos="457200" algn="l"/>
              </a:tabLst>
            </a:pPr>
            <a:r>
              <a:rPr lang="en-US" altLang="en-US" sz="1600" b="1" dirty="0" smtClean="0"/>
              <a:t>There </a:t>
            </a:r>
            <a:r>
              <a:rPr lang="en-US" altLang="en-US" sz="1600" b="1" dirty="0"/>
              <a:t>are 15 items left intact and undamaged after landing. Your task is to rank these items according to their importance in aiding you to reach the mother </a:t>
            </a:r>
            <a:r>
              <a:rPr lang="en-US" altLang="en-US" sz="1600" b="1" dirty="0" smtClean="0"/>
              <a:t>ship.  Select them by “Top 5”, Bottom 5” and “In </a:t>
            </a:r>
            <a:r>
              <a:rPr lang="en-US" altLang="en-US" sz="1600" b="1" dirty="0"/>
              <a:t>B</a:t>
            </a:r>
            <a:r>
              <a:rPr lang="en-US" altLang="en-US" sz="1600" b="1" dirty="0" smtClean="0"/>
              <a:t>etween”.</a:t>
            </a:r>
            <a:endParaRPr lang="en-AU" dirty="0"/>
          </a:p>
        </p:txBody>
      </p:sp>
    </p:spTree>
    <p:extLst>
      <p:ext uri="{BB962C8B-B14F-4D97-AF65-F5344CB8AC3E}">
        <p14:creationId xmlns:p14="http://schemas.microsoft.com/office/powerpoint/2010/main" val="14237158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 xmlns:a16="http://schemas.microsoft.com/office/drawing/2014/main" id="{D915CF4B-7CF1-4B6B-A43E-484965D19931}"/>
              </a:ext>
            </a:extLst>
          </p:cNvPr>
          <p:cNvSpPr>
            <a:spLocks noGrp="1"/>
          </p:cNvSpPr>
          <p:nvPr>
            <p:ph type="sldNum" sz="quarter" idx="12"/>
          </p:nvPr>
        </p:nvSpPr>
        <p:spPr/>
        <p:txBody>
          <a:bodyPr/>
          <a:lstStyle/>
          <a:p>
            <a:fld id="{F5AEA0E0-5CC6-4BD0-905C-A0021E419432}" type="slidenum">
              <a:rPr lang="en-GB" smtClean="0"/>
              <a:t>5</a:t>
            </a:fld>
            <a:endParaRPr lang="en-GB" dirty="0"/>
          </a:p>
        </p:txBody>
      </p:sp>
      <p:sp>
        <p:nvSpPr>
          <p:cNvPr id="5" name="Title 4">
            <a:extLst>
              <a:ext uri="{FF2B5EF4-FFF2-40B4-BE49-F238E27FC236}">
                <a16:creationId xmlns="" xmlns:a16="http://schemas.microsoft.com/office/drawing/2014/main" id="{FCA65B12-3C31-4FCA-B3E3-1AB2E6EACCBE}"/>
              </a:ext>
            </a:extLst>
          </p:cNvPr>
          <p:cNvSpPr>
            <a:spLocks noGrp="1"/>
          </p:cNvSpPr>
          <p:nvPr>
            <p:ph type="title"/>
          </p:nvPr>
        </p:nvSpPr>
        <p:spPr>
          <a:xfrm>
            <a:off x="628651" y="337956"/>
            <a:ext cx="6010799" cy="1696872"/>
          </a:xfrm>
        </p:spPr>
        <p:txBody>
          <a:bodyPr/>
          <a:lstStyle/>
          <a:p>
            <a:r>
              <a:rPr lang="en-AU" dirty="0" smtClean="0"/>
              <a:t>The Equipment</a:t>
            </a:r>
            <a:r>
              <a:rPr lang="en-AU" dirty="0"/>
              <a:t/>
            </a:r>
            <a:br>
              <a:rPr lang="en-AU" dirty="0"/>
            </a:br>
            <a:r>
              <a:rPr lang="en-AU" sz="1800" dirty="0" smtClean="0"/>
              <a:t>Choose wisely!</a:t>
            </a:r>
            <a:endParaRPr lang="en-AU" sz="1800" dirty="0"/>
          </a:p>
        </p:txBody>
      </p:sp>
      <p:sp>
        <p:nvSpPr>
          <p:cNvPr id="6" name="Text Placeholder 5">
            <a:extLst>
              <a:ext uri="{FF2B5EF4-FFF2-40B4-BE49-F238E27FC236}">
                <a16:creationId xmlns="" xmlns:a16="http://schemas.microsoft.com/office/drawing/2014/main" id="{765E01C5-C688-4BC0-9ECB-387F0FE64D03}"/>
              </a:ext>
            </a:extLst>
          </p:cNvPr>
          <p:cNvSpPr>
            <a:spLocks noGrp="1"/>
          </p:cNvSpPr>
          <p:nvPr>
            <p:ph type="body" sz="quarter" idx="15"/>
          </p:nvPr>
        </p:nvSpPr>
        <p:spPr>
          <a:xfrm>
            <a:off x="1415337" y="1650031"/>
            <a:ext cx="6009725" cy="2754312"/>
          </a:xfrm>
        </p:spPr>
        <p:txBody>
          <a:bodyPr/>
          <a:lstStyle/>
          <a:p>
            <a:pPr>
              <a:lnSpc>
                <a:spcPct val="80000"/>
              </a:lnSpc>
              <a:defRPr/>
            </a:pPr>
            <a:r>
              <a:rPr lang="en-US" altLang="en-US" sz="1800" b="1" dirty="0"/>
              <a:t>Box of matches</a:t>
            </a:r>
            <a:r>
              <a:rPr lang="en-US" altLang="en-US" sz="1800" dirty="0"/>
              <a:t> </a:t>
            </a:r>
          </a:p>
          <a:p>
            <a:pPr>
              <a:lnSpc>
                <a:spcPct val="80000"/>
              </a:lnSpc>
              <a:defRPr/>
            </a:pPr>
            <a:r>
              <a:rPr lang="en-US" altLang="en-US" sz="1800" b="1" dirty="0"/>
              <a:t>Food</a:t>
            </a:r>
            <a:r>
              <a:rPr lang="en-US" altLang="en-US" sz="1800" dirty="0"/>
              <a:t> </a:t>
            </a:r>
            <a:r>
              <a:rPr lang="en-US" altLang="en-US" sz="1800" b="1" dirty="0"/>
              <a:t>concentrate</a:t>
            </a:r>
          </a:p>
          <a:p>
            <a:pPr>
              <a:lnSpc>
                <a:spcPct val="80000"/>
              </a:lnSpc>
              <a:defRPr/>
            </a:pPr>
            <a:r>
              <a:rPr lang="en-US" altLang="en-US" sz="1800" b="1" dirty="0"/>
              <a:t>20 meters of nylon rope</a:t>
            </a:r>
            <a:endParaRPr lang="en-US" altLang="en-US" sz="1800" dirty="0"/>
          </a:p>
          <a:p>
            <a:pPr>
              <a:lnSpc>
                <a:spcPct val="80000"/>
              </a:lnSpc>
              <a:defRPr/>
            </a:pPr>
            <a:r>
              <a:rPr lang="en-US" altLang="en-US" sz="1800" b="1" dirty="0"/>
              <a:t>Parachute</a:t>
            </a:r>
          </a:p>
          <a:p>
            <a:pPr>
              <a:lnSpc>
                <a:spcPct val="80000"/>
              </a:lnSpc>
              <a:defRPr/>
            </a:pPr>
            <a:r>
              <a:rPr lang="en-US" altLang="en-US" sz="1800" b="1" dirty="0"/>
              <a:t>Portable heating unit</a:t>
            </a:r>
            <a:endParaRPr lang="en-US" altLang="en-US" sz="1800" dirty="0"/>
          </a:p>
          <a:p>
            <a:pPr>
              <a:lnSpc>
                <a:spcPct val="80000"/>
              </a:lnSpc>
              <a:defRPr/>
            </a:pPr>
            <a:r>
              <a:rPr lang="en-US" altLang="en-US" sz="1800" b="1" dirty="0"/>
              <a:t>Two .45 caliber pistols</a:t>
            </a:r>
            <a:endParaRPr lang="en-US" altLang="en-US" sz="1800" dirty="0"/>
          </a:p>
          <a:p>
            <a:pPr>
              <a:lnSpc>
                <a:spcPct val="80000"/>
              </a:lnSpc>
              <a:defRPr/>
            </a:pPr>
            <a:r>
              <a:rPr lang="en-US" altLang="en-US" sz="1800" b="1" dirty="0"/>
              <a:t>One case of dehydrated milk</a:t>
            </a:r>
            <a:endParaRPr lang="en-US" altLang="en-US" sz="1800" dirty="0"/>
          </a:p>
          <a:p>
            <a:pPr>
              <a:lnSpc>
                <a:spcPct val="80000"/>
              </a:lnSpc>
              <a:defRPr/>
            </a:pPr>
            <a:r>
              <a:rPr lang="en-US" altLang="en-US" sz="1800" b="1" dirty="0"/>
              <a:t>Two 50kg tanks of oxygen</a:t>
            </a:r>
          </a:p>
          <a:p>
            <a:pPr>
              <a:lnSpc>
                <a:spcPct val="80000"/>
              </a:lnSpc>
              <a:defRPr/>
            </a:pPr>
            <a:r>
              <a:rPr lang="en-US" altLang="en-US" sz="1800" b="1" dirty="0"/>
              <a:t>Stellar Map</a:t>
            </a:r>
            <a:endParaRPr lang="en-US" altLang="en-US" sz="1800" dirty="0"/>
          </a:p>
          <a:p>
            <a:pPr>
              <a:lnSpc>
                <a:spcPct val="80000"/>
              </a:lnSpc>
              <a:defRPr/>
            </a:pPr>
            <a:r>
              <a:rPr lang="en-US" altLang="en-US" sz="1800" b="1" dirty="0"/>
              <a:t>Self inflating life raft</a:t>
            </a:r>
            <a:endParaRPr lang="en-US" altLang="en-US" sz="1800" dirty="0"/>
          </a:p>
          <a:p>
            <a:pPr>
              <a:lnSpc>
                <a:spcPct val="80000"/>
              </a:lnSpc>
              <a:defRPr/>
            </a:pPr>
            <a:r>
              <a:rPr lang="en-US" altLang="en-US" sz="1800" b="1" dirty="0"/>
              <a:t>Magnetic compass</a:t>
            </a:r>
          </a:p>
          <a:p>
            <a:pPr>
              <a:lnSpc>
                <a:spcPct val="80000"/>
              </a:lnSpc>
              <a:defRPr/>
            </a:pPr>
            <a:r>
              <a:rPr lang="en-US" altLang="en-US" sz="1800" b="1" dirty="0"/>
              <a:t>20 </a:t>
            </a:r>
            <a:r>
              <a:rPr lang="en-US" altLang="en-US" sz="1800" b="1" dirty="0" err="1"/>
              <a:t>litres</a:t>
            </a:r>
            <a:r>
              <a:rPr lang="en-US" altLang="en-US" sz="1800" b="1" dirty="0"/>
              <a:t> of water</a:t>
            </a:r>
          </a:p>
          <a:p>
            <a:pPr>
              <a:lnSpc>
                <a:spcPct val="80000"/>
              </a:lnSpc>
              <a:defRPr/>
            </a:pPr>
            <a:r>
              <a:rPr lang="en-US" altLang="en-US" sz="1800" b="1" dirty="0"/>
              <a:t>Signal flares</a:t>
            </a:r>
          </a:p>
          <a:p>
            <a:pPr>
              <a:lnSpc>
                <a:spcPct val="80000"/>
              </a:lnSpc>
              <a:defRPr/>
            </a:pPr>
            <a:r>
              <a:rPr lang="en-US" altLang="en-US" sz="1800" b="1" dirty="0"/>
              <a:t>First aid kit, including injection needle	                  </a:t>
            </a:r>
          </a:p>
          <a:p>
            <a:pPr>
              <a:lnSpc>
                <a:spcPct val="80000"/>
              </a:lnSpc>
              <a:defRPr/>
            </a:pPr>
            <a:r>
              <a:rPr lang="en-US" altLang="en-US" sz="1800" b="1" dirty="0"/>
              <a:t>Solar-powered FM receiver/transmitter</a:t>
            </a:r>
            <a:endParaRPr lang="en-US" altLang="en-US" sz="1800" dirty="0"/>
          </a:p>
          <a:p>
            <a:endParaRPr lang="en-AU" sz="1600" dirty="0"/>
          </a:p>
        </p:txBody>
      </p:sp>
      <p:sp>
        <p:nvSpPr>
          <p:cNvPr id="3" name="TextBox 2"/>
          <p:cNvSpPr txBox="1"/>
          <p:nvPr/>
        </p:nvSpPr>
        <p:spPr>
          <a:xfrm>
            <a:off x="628651" y="1342254"/>
            <a:ext cx="1058481" cy="307777"/>
          </a:xfrm>
          <a:prstGeom prst="rect">
            <a:avLst/>
          </a:prstGeom>
          <a:noFill/>
        </p:spPr>
        <p:txBody>
          <a:bodyPr wrap="square" rtlCol="0">
            <a:spAutoFit/>
          </a:bodyPr>
          <a:lstStyle/>
          <a:p>
            <a:r>
              <a:rPr lang="en-AU" sz="1400" b="1" dirty="0" smtClean="0"/>
              <a:t>Priority</a:t>
            </a:r>
            <a:endParaRPr lang="en-AU" sz="1400" b="1" dirty="0"/>
          </a:p>
        </p:txBody>
      </p:sp>
      <p:sp>
        <p:nvSpPr>
          <p:cNvPr id="7" name="Rectangle 6"/>
          <p:cNvSpPr/>
          <p:nvPr/>
        </p:nvSpPr>
        <p:spPr>
          <a:xfrm>
            <a:off x="924030" y="1683747"/>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Rectangle 7"/>
          <p:cNvSpPr/>
          <p:nvPr/>
        </p:nvSpPr>
        <p:spPr>
          <a:xfrm>
            <a:off x="921736" y="1980085"/>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p:cNvSpPr/>
          <p:nvPr/>
        </p:nvSpPr>
        <p:spPr>
          <a:xfrm>
            <a:off x="921736" y="2276423"/>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Rectangle 9"/>
          <p:cNvSpPr/>
          <p:nvPr/>
        </p:nvSpPr>
        <p:spPr>
          <a:xfrm>
            <a:off x="919442" y="2572761"/>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919442" y="2869099"/>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Rectangle 11"/>
          <p:cNvSpPr/>
          <p:nvPr/>
        </p:nvSpPr>
        <p:spPr>
          <a:xfrm>
            <a:off x="917148" y="3165437"/>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Rectangle 12"/>
          <p:cNvSpPr/>
          <p:nvPr/>
        </p:nvSpPr>
        <p:spPr>
          <a:xfrm>
            <a:off x="917148" y="3461775"/>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Rectangle 13"/>
          <p:cNvSpPr/>
          <p:nvPr/>
        </p:nvSpPr>
        <p:spPr>
          <a:xfrm>
            <a:off x="914854" y="3758113"/>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Rectangle 14"/>
          <p:cNvSpPr/>
          <p:nvPr/>
        </p:nvSpPr>
        <p:spPr>
          <a:xfrm>
            <a:off x="911674" y="4054451"/>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Rectangle 15"/>
          <p:cNvSpPr/>
          <p:nvPr/>
        </p:nvSpPr>
        <p:spPr>
          <a:xfrm>
            <a:off x="909380" y="4350789"/>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7" name="Rectangle 16"/>
          <p:cNvSpPr/>
          <p:nvPr/>
        </p:nvSpPr>
        <p:spPr>
          <a:xfrm>
            <a:off x="909380" y="4647127"/>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8" name="Rectangle 17"/>
          <p:cNvSpPr/>
          <p:nvPr/>
        </p:nvSpPr>
        <p:spPr>
          <a:xfrm>
            <a:off x="907086" y="4943465"/>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9" name="Rectangle 18"/>
          <p:cNvSpPr/>
          <p:nvPr/>
        </p:nvSpPr>
        <p:spPr>
          <a:xfrm>
            <a:off x="907086" y="5239803"/>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0" name="Rectangle 19"/>
          <p:cNvSpPr/>
          <p:nvPr/>
        </p:nvSpPr>
        <p:spPr>
          <a:xfrm>
            <a:off x="904792" y="5536141"/>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1" name="Rectangle 20"/>
          <p:cNvSpPr/>
          <p:nvPr/>
        </p:nvSpPr>
        <p:spPr>
          <a:xfrm>
            <a:off x="904792" y="5832479"/>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7155597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 xmlns:a16="http://schemas.microsoft.com/office/drawing/2014/main" id="{D915CF4B-7CF1-4B6B-A43E-484965D19931}"/>
              </a:ext>
            </a:extLst>
          </p:cNvPr>
          <p:cNvSpPr>
            <a:spLocks noGrp="1"/>
          </p:cNvSpPr>
          <p:nvPr>
            <p:ph type="sldNum" sz="quarter" idx="12"/>
          </p:nvPr>
        </p:nvSpPr>
        <p:spPr/>
        <p:txBody>
          <a:bodyPr/>
          <a:lstStyle/>
          <a:p>
            <a:fld id="{F5AEA0E0-5CC6-4BD0-905C-A0021E419432}" type="slidenum">
              <a:rPr lang="en-GB" smtClean="0"/>
              <a:t>6</a:t>
            </a:fld>
            <a:endParaRPr lang="en-GB" dirty="0"/>
          </a:p>
        </p:txBody>
      </p:sp>
      <p:sp>
        <p:nvSpPr>
          <p:cNvPr id="5" name="Title 4">
            <a:extLst>
              <a:ext uri="{FF2B5EF4-FFF2-40B4-BE49-F238E27FC236}">
                <a16:creationId xmlns="" xmlns:a16="http://schemas.microsoft.com/office/drawing/2014/main" id="{FCA65B12-3C31-4FCA-B3E3-1AB2E6EACCBE}"/>
              </a:ext>
            </a:extLst>
          </p:cNvPr>
          <p:cNvSpPr>
            <a:spLocks noGrp="1"/>
          </p:cNvSpPr>
          <p:nvPr>
            <p:ph type="title"/>
          </p:nvPr>
        </p:nvSpPr>
        <p:spPr>
          <a:xfrm>
            <a:off x="627577" y="415229"/>
            <a:ext cx="6010799" cy="1696872"/>
          </a:xfrm>
        </p:spPr>
        <p:txBody>
          <a:bodyPr/>
          <a:lstStyle/>
          <a:p>
            <a:r>
              <a:rPr lang="en-AU" dirty="0" smtClean="0"/>
              <a:t>The Crash!</a:t>
            </a:r>
            <a:r>
              <a:rPr lang="en-AU" dirty="0"/>
              <a:t/>
            </a:r>
            <a:br>
              <a:rPr lang="en-AU" dirty="0"/>
            </a:br>
            <a:r>
              <a:rPr lang="en-AU" sz="1800" dirty="0" smtClean="0"/>
              <a:t>In the very near future…</a:t>
            </a:r>
            <a:endParaRPr lang="en-AU" sz="1800" dirty="0"/>
          </a:p>
        </p:txBody>
      </p:sp>
      <p:sp>
        <p:nvSpPr>
          <p:cNvPr id="6" name="Text Placeholder 5">
            <a:extLst>
              <a:ext uri="{FF2B5EF4-FFF2-40B4-BE49-F238E27FC236}">
                <a16:creationId xmlns="" xmlns:a16="http://schemas.microsoft.com/office/drawing/2014/main" id="{765E01C5-C688-4BC0-9ECB-387F0FE64D03}"/>
              </a:ext>
            </a:extLst>
          </p:cNvPr>
          <p:cNvSpPr>
            <a:spLocks noGrp="1"/>
          </p:cNvSpPr>
          <p:nvPr>
            <p:ph type="body" sz="quarter" idx="15"/>
          </p:nvPr>
        </p:nvSpPr>
        <p:spPr>
          <a:xfrm>
            <a:off x="628651" y="1545431"/>
            <a:ext cx="6009725" cy="2754312"/>
          </a:xfrm>
        </p:spPr>
        <p:txBody>
          <a:bodyPr/>
          <a:lstStyle/>
          <a:p>
            <a:pPr algn="just">
              <a:spcBef>
                <a:spcPct val="0"/>
              </a:spcBef>
              <a:spcAft>
                <a:spcPct val="50000"/>
              </a:spcAft>
              <a:tabLst>
                <a:tab pos="457200" algn="l"/>
              </a:tabLst>
            </a:pPr>
            <a:r>
              <a:rPr lang="en-US" altLang="en-US" sz="1600" u="sng" dirty="0"/>
              <a:t>The Situation</a:t>
            </a:r>
            <a:endParaRPr lang="en-US" altLang="en-US" sz="1600" b="1" dirty="0"/>
          </a:p>
          <a:p>
            <a:pPr algn="just">
              <a:spcBef>
                <a:spcPct val="0"/>
              </a:spcBef>
              <a:spcAft>
                <a:spcPct val="50000"/>
              </a:spcAft>
              <a:tabLst>
                <a:tab pos="457200" algn="l"/>
              </a:tabLst>
            </a:pPr>
            <a:r>
              <a:rPr lang="en-US" altLang="en-US" sz="1600" b="1" dirty="0" smtClean="0"/>
              <a:t>You </a:t>
            </a:r>
            <a:r>
              <a:rPr lang="en-US" altLang="en-US" sz="1600" b="1" dirty="0"/>
              <a:t>are a member of a </a:t>
            </a:r>
            <a:r>
              <a:rPr lang="en-US" altLang="en-US" sz="1600" b="1" dirty="0" smtClean="0"/>
              <a:t>CSU lunar </a:t>
            </a:r>
            <a:r>
              <a:rPr lang="en-US" altLang="en-US" sz="1600" b="1" dirty="0"/>
              <a:t>exploration crew originally scheduled to rendezvous with a mother ship on the lighted surface of the moon.  Due to mechanical difficulties however, your ship was forced to land at a spot some 300 kilometers from the rendezvous point.  During the re-entry and landing, much of the equipment aboard was damaged, and, since survival depends on reaching the mother ship, the most critical items available must be chosen for the 300 km trip.</a:t>
            </a:r>
          </a:p>
          <a:p>
            <a:pPr algn="just">
              <a:spcBef>
                <a:spcPct val="0"/>
              </a:spcBef>
              <a:spcAft>
                <a:spcPct val="50000"/>
              </a:spcAft>
              <a:tabLst>
                <a:tab pos="457200" algn="l"/>
              </a:tabLst>
            </a:pPr>
            <a:r>
              <a:rPr lang="en-US" altLang="en-US" sz="1600" u="sng" dirty="0" smtClean="0"/>
              <a:t>Your </a:t>
            </a:r>
            <a:r>
              <a:rPr lang="en-US" altLang="en-US" sz="1600" u="sng" dirty="0"/>
              <a:t>Task</a:t>
            </a:r>
            <a:endParaRPr lang="en-US" altLang="en-US" sz="1600" b="1" dirty="0"/>
          </a:p>
          <a:p>
            <a:pPr algn="just">
              <a:spcBef>
                <a:spcPct val="0"/>
              </a:spcBef>
              <a:spcAft>
                <a:spcPct val="50000"/>
              </a:spcAft>
              <a:tabLst>
                <a:tab pos="457200" algn="l"/>
              </a:tabLst>
            </a:pPr>
            <a:r>
              <a:rPr lang="en-US" altLang="en-US" sz="1600" b="1" dirty="0" smtClean="0"/>
              <a:t>There </a:t>
            </a:r>
            <a:r>
              <a:rPr lang="en-US" altLang="en-US" sz="1600" b="1" dirty="0"/>
              <a:t>are 15 items left intact and undamaged after landing. Your task is to rank these items according to their importance in aiding you to reach the mother ship, starting from "1" for the most important, to "15" the least important.  You should assume that all 15 items are in good condition.</a:t>
            </a:r>
          </a:p>
          <a:p>
            <a:endParaRPr lang="en-AU" dirty="0"/>
          </a:p>
        </p:txBody>
      </p:sp>
    </p:spTree>
    <p:extLst>
      <p:ext uri="{BB962C8B-B14F-4D97-AF65-F5344CB8AC3E}">
        <p14:creationId xmlns:p14="http://schemas.microsoft.com/office/powerpoint/2010/main" val="19163498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 xmlns:a16="http://schemas.microsoft.com/office/drawing/2014/main" id="{D915CF4B-7CF1-4B6B-A43E-484965D19931}"/>
              </a:ext>
            </a:extLst>
          </p:cNvPr>
          <p:cNvSpPr>
            <a:spLocks noGrp="1"/>
          </p:cNvSpPr>
          <p:nvPr>
            <p:ph type="sldNum" sz="quarter" idx="12"/>
          </p:nvPr>
        </p:nvSpPr>
        <p:spPr/>
        <p:txBody>
          <a:bodyPr/>
          <a:lstStyle/>
          <a:p>
            <a:fld id="{F5AEA0E0-5CC6-4BD0-905C-A0021E419432}" type="slidenum">
              <a:rPr lang="en-GB" smtClean="0"/>
              <a:t>7</a:t>
            </a:fld>
            <a:endParaRPr lang="en-GB" dirty="0"/>
          </a:p>
        </p:txBody>
      </p:sp>
      <p:sp>
        <p:nvSpPr>
          <p:cNvPr id="5" name="Title 4">
            <a:extLst>
              <a:ext uri="{FF2B5EF4-FFF2-40B4-BE49-F238E27FC236}">
                <a16:creationId xmlns="" xmlns:a16="http://schemas.microsoft.com/office/drawing/2014/main" id="{FCA65B12-3C31-4FCA-B3E3-1AB2E6EACCBE}"/>
              </a:ext>
            </a:extLst>
          </p:cNvPr>
          <p:cNvSpPr>
            <a:spLocks noGrp="1"/>
          </p:cNvSpPr>
          <p:nvPr>
            <p:ph type="title"/>
          </p:nvPr>
        </p:nvSpPr>
        <p:spPr>
          <a:xfrm>
            <a:off x="628651" y="337956"/>
            <a:ext cx="6010799" cy="1696872"/>
          </a:xfrm>
        </p:spPr>
        <p:txBody>
          <a:bodyPr/>
          <a:lstStyle/>
          <a:p>
            <a:r>
              <a:rPr lang="en-AU" dirty="0" smtClean="0"/>
              <a:t>The Equipment</a:t>
            </a:r>
            <a:r>
              <a:rPr lang="en-AU" dirty="0"/>
              <a:t/>
            </a:r>
            <a:br>
              <a:rPr lang="en-AU" dirty="0"/>
            </a:br>
            <a:r>
              <a:rPr lang="en-AU" sz="1800" dirty="0" smtClean="0"/>
              <a:t>Choose wisely!</a:t>
            </a:r>
            <a:endParaRPr lang="en-AU" sz="1800" dirty="0"/>
          </a:p>
        </p:txBody>
      </p:sp>
      <p:sp>
        <p:nvSpPr>
          <p:cNvPr id="6" name="Text Placeholder 5">
            <a:extLst>
              <a:ext uri="{FF2B5EF4-FFF2-40B4-BE49-F238E27FC236}">
                <a16:creationId xmlns="" xmlns:a16="http://schemas.microsoft.com/office/drawing/2014/main" id="{765E01C5-C688-4BC0-9ECB-387F0FE64D03}"/>
              </a:ext>
            </a:extLst>
          </p:cNvPr>
          <p:cNvSpPr>
            <a:spLocks noGrp="1"/>
          </p:cNvSpPr>
          <p:nvPr>
            <p:ph type="body" sz="quarter" idx="15"/>
          </p:nvPr>
        </p:nvSpPr>
        <p:spPr>
          <a:xfrm>
            <a:off x="1415337" y="1650031"/>
            <a:ext cx="6009725" cy="2754312"/>
          </a:xfrm>
        </p:spPr>
        <p:txBody>
          <a:bodyPr/>
          <a:lstStyle/>
          <a:p>
            <a:pPr>
              <a:lnSpc>
                <a:spcPct val="80000"/>
              </a:lnSpc>
              <a:defRPr/>
            </a:pPr>
            <a:r>
              <a:rPr lang="en-US" altLang="en-US" sz="1800" b="1" dirty="0"/>
              <a:t>Box of matches</a:t>
            </a:r>
            <a:r>
              <a:rPr lang="en-US" altLang="en-US" sz="1800" dirty="0"/>
              <a:t> </a:t>
            </a:r>
          </a:p>
          <a:p>
            <a:pPr>
              <a:lnSpc>
                <a:spcPct val="80000"/>
              </a:lnSpc>
              <a:defRPr/>
            </a:pPr>
            <a:r>
              <a:rPr lang="en-US" altLang="en-US" sz="1800" b="1" dirty="0"/>
              <a:t>Food</a:t>
            </a:r>
            <a:r>
              <a:rPr lang="en-US" altLang="en-US" sz="1800" dirty="0"/>
              <a:t> </a:t>
            </a:r>
            <a:r>
              <a:rPr lang="en-US" altLang="en-US" sz="1800" b="1" dirty="0"/>
              <a:t>concentrate</a:t>
            </a:r>
          </a:p>
          <a:p>
            <a:pPr>
              <a:lnSpc>
                <a:spcPct val="80000"/>
              </a:lnSpc>
              <a:defRPr/>
            </a:pPr>
            <a:r>
              <a:rPr lang="en-US" altLang="en-US" sz="1800" b="1" dirty="0"/>
              <a:t>20 meters of nylon rope</a:t>
            </a:r>
            <a:endParaRPr lang="en-US" altLang="en-US" sz="1800" dirty="0"/>
          </a:p>
          <a:p>
            <a:pPr>
              <a:lnSpc>
                <a:spcPct val="80000"/>
              </a:lnSpc>
              <a:defRPr/>
            </a:pPr>
            <a:r>
              <a:rPr lang="en-US" altLang="en-US" sz="1800" b="1" dirty="0"/>
              <a:t>Parachute</a:t>
            </a:r>
          </a:p>
          <a:p>
            <a:pPr>
              <a:lnSpc>
                <a:spcPct val="80000"/>
              </a:lnSpc>
              <a:defRPr/>
            </a:pPr>
            <a:r>
              <a:rPr lang="en-US" altLang="en-US" sz="1800" b="1" dirty="0"/>
              <a:t>Portable heating unit</a:t>
            </a:r>
            <a:endParaRPr lang="en-US" altLang="en-US" sz="1800" dirty="0"/>
          </a:p>
          <a:p>
            <a:pPr>
              <a:lnSpc>
                <a:spcPct val="80000"/>
              </a:lnSpc>
              <a:defRPr/>
            </a:pPr>
            <a:r>
              <a:rPr lang="en-US" altLang="en-US" sz="1800" b="1" dirty="0"/>
              <a:t>Two .45 caliber pistols</a:t>
            </a:r>
            <a:endParaRPr lang="en-US" altLang="en-US" sz="1800" dirty="0"/>
          </a:p>
          <a:p>
            <a:pPr>
              <a:lnSpc>
                <a:spcPct val="80000"/>
              </a:lnSpc>
              <a:defRPr/>
            </a:pPr>
            <a:r>
              <a:rPr lang="en-US" altLang="en-US" sz="1800" b="1" dirty="0"/>
              <a:t>One case of dehydrated milk</a:t>
            </a:r>
            <a:endParaRPr lang="en-US" altLang="en-US" sz="1800" dirty="0"/>
          </a:p>
          <a:p>
            <a:pPr>
              <a:lnSpc>
                <a:spcPct val="80000"/>
              </a:lnSpc>
              <a:defRPr/>
            </a:pPr>
            <a:r>
              <a:rPr lang="en-US" altLang="en-US" sz="1800" b="1" dirty="0"/>
              <a:t>Two 50kg tanks of oxygen</a:t>
            </a:r>
          </a:p>
          <a:p>
            <a:pPr>
              <a:lnSpc>
                <a:spcPct val="80000"/>
              </a:lnSpc>
              <a:defRPr/>
            </a:pPr>
            <a:r>
              <a:rPr lang="en-US" altLang="en-US" sz="1800" b="1" dirty="0"/>
              <a:t>Stellar Map</a:t>
            </a:r>
            <a:endParaRPr lang="en-US" altLang="en-US" sz="1800" dirty="0"/>
          </a:p>
          <a:p>
            <a:pPr>
              <a:lnSpc>
                <a:spcPct val="80000"/>
              </a:lnSpc>
              <a:defRPr/>
            </a:pPr>
            <a:r>
              <a:rPr lang="en-US" altLang="en-US" sz="1800" b="1" dirty="0"/>
              <a:t>Self inflating life raft</a:t>
            </a:r>
            <a:endParaRPr lang="en-US" altLang="en-US" sz="1800" dirty="0"/>
          </a:p>
          <a:p>
            <a:pPr>
              <a:lnSpc>
                <a:spcPct val="80000"/>
              </a:lnSpc>
              <a:defRPr/>
            </a:pPr>
            <a:r>
              <a:rPr lang="en-US" altLang="en-US" sz="1800" b="1" dirty="0"/>
              <a:t>Magnetic compass</a:t>
            </a:r>
          </a:p>
          <a:p>
            <a:pPr>
              <a:lnSpc>
                <a:spcPct val="80000"/>
              </a:lnSpc>
              <a:defRPr/>
            </a:pPr>
            <a:r>
              <a:rPr lang="en-US" altLang="en-US" sz="1800" b="1" dirty="0"/>
              <a:t>20 </a:t>
            </a:r>
            <a:r>
              <a:rPr lang="en-US" altLang="en-US" sz="1800" b="1" dirty="0" err="1"/>
              <a:t>litres</a:t>
            </a:r>
            <a:r>
              <a:rPr lang="en-US" altLang="en-US" sz="1800" b="1" dirty="0"/>
              <a:t> of water</a:t>
            </a:r>
          </a:p>
          <a:p>
            <a:pPr>
              <a:lnSpc>
                <a:spcPct val="80000"/>
              </a:lnSpc>
              <a:defRPr/>
            </a:pPr>
            <a:r>
              <a:rPr lang="en-US" altLang="en-US" sz="1800" b="1" dirty="0"/>
              <a:t>Signal flares</a:t>
            </a:r>
          </a:p>
          <a:p>
            <a:pPr>
              <a:lnSpc>
                <a:spcPct val="80000"/>
              </a:lnSpc>
              <a:defRPr/>
            </a:pPr>
            <a:r>
              <a:rPr lang="en-US" altLang="en-US" sz="1800" b="1" dirty="0"/>
              <a:t>First aid kit, including injection needle	                  </a:t>
            </a:r>
          </a:p>
          <a:p>
            <a:pPr>
              <a:lnSpc>
                <a:spcPct val="80000"/>
              </a:lnSpc>
              <a:defRPr/>
            </a:pPr>
            <a:r>
              <a:rPr lang="en-US" altLang="en-US" sz="1800" b="1" dirty="0"/>
              <a:t>Solar-powered FM receiver/transmitter</a:t>
            </a:r>
            <a:endParaRPr lang="en-US" altLang="en-US" sz="1800" dirty="0"/>
          </a:p>
          <a:p>
            <a:endParaRPr lang="en-AU" sz="1600" dirty="0"/>
          </a:p>
        </p:txBody>
      </p:sp>
      <p:sp>
        <p:nvSpPr>
          <p:cNvPr id="3" name="TextBox 2"/>
          <p:cNvSpPr txBox="1"/>
          <p:nvPr/>
        </p:nvSpPr>
        <p:spPr>
          <a:xfrm>
            <a:off x="628651" y="1342254"/>
            <a:ext cx="1058481" cy="307777"/>
          </a:xfrm>
          <a:prstGeom prst="rect">
            <a:avLst/>
          </a:prstGeom>
          <a:noFill/>
        </p:spPr>
        <p:txBody>
          <a:bodyPr wrap="square" rtlCol="0">
            <a:spAutoFit/>
          </a:bodyPr>
          <a:lstStyle/>
          <a:p>
            <a:r>
              <a:rPr lang="en-AU" sz="1400" b="1" dirty="0" smtClean="0"/>
              <a:t>Priority</a:t>
            </a:r>
            <a:endParaRPr lang="en-AU" sz="1400" b="1" dirty="0"/>
          </a:p>
        </p:txBody>
      </p:sp>
      <p:sp>
        <p:nvSpPr>
          <p:cNvPr id="7" name="Rectangle 6"/>
          <p:cNvSpPr/>
          <p:nvPr/>
        </p:nvSpPr>
        <p:spPr>
          <a:xfrm>
            <a:off x="924030" y="1683747"/>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Rectangle 7"/>
          <p:cNvSpPr/>
          <p:nvPr/>
        </p:nvSpPr>
        <p:spPr>
          <a:xfrm>
            <a:off x="921736" y="1980085"/>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p:cNvSpPr/>
          <p:nvPr/>
        </p:nvSpPr>
        <p:spPr>
          <a:xfrm>
            <a:off x="921736" y="2276423"/>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Rectangle 9"/>
          <p:cNvSpPr/>
          <p:nvPr/>
        </p:nvSpPr>
        <p:spPr>
          <a:xfrm>
            <a:off x="919442" y="2572761"/>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919442" y="2869099"/>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Rectangle 11"/>
          <p:cNvSpPr/>
          <p:nvPr/>
        </p:nvSpPr>
        <p:spPr>
          <a:xfrm>
            <a:off x="917148" y="3165437"/>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Rectangle 12"/>
          <p:cNvSpPr/>
          <p:nvPr/>
        </p:nvSpPr>
        <p:spPr>
          <a:xfrm>
            <a:off x="917148" y="3461775"/>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Rectangle 13"/>
          <p:cNvSpPr/>
          <p:nvPr/>
        </p:nvSpPr>
        <p:spPr>
          <a:xfrm>
            <a:off x="914854" y="3758113"/>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Rectangle 14"/>
          <p:cNvSpPr/>
          <p:nvPr/>
        </p:nvSpPr>
        <p:spPr>
          <a:xfrm>
            <a:off x="911674" y="4054451"/>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Rectangle 15"/>
          <p:cNvSpPr/>
          <p:nvPr/>
        </p:nvSpPr>
        <p:spPr>
          <a:xfrm>
            <a:off x="909380" y="4350789"/>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7" name="Rectangle 16"/>
          <p:cNvSpPr/>
          <p:nvPr/>
        </p:nvSpPr>
        <p:spPr>
          <a:xfrm>
            <a:off x="909380" y="4647127"/>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8" name="Rectangle 17"/>
          <p:cNvSpPr/>
          <p:nvPr/>
        </p:nvSpPr>
        <p:spPr>
          <a:xfrm>
            <a:off x="907086" y="4943465"/>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9" name="Rectangle 18"/>
          <p:cNvSpPr/>
          <p:nvPr/>
        </p:nvSpPr>
        <p:spPr>
          <a:xfrm>
            <a:off x="907086" y="5239803"/>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0" name="Rectangle 19"/>
          <p:cNvSpPr/>
          <p:nvPr/>
        </p:nvSpPr>
        <p:spPr>
          <a:xfrm>
            <a:off x="904792" y="5536141"/>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1" name="Rectangle 20"/>
          <p:cNvSpPr/>
          <p:nvPr/>
        </p:nvSpPr>
        <p:spPr>
          <a:xfrm>
            <a:off x="904792" y="5832479"/>
            <a:ext cx="195929" cy="191647"/>
          </a:xfrm>
          <a:prstGeom prst="rect">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5359533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9725" y="876085"/>
            <a:ext cx="6010799" cy="892166"/>
          </a:xfrm>
        </p:spPr>
        <p:txBody>
          <a:bodyPr/>
          <a:lstStyle/>
          <a:p>
            <a:r>
              <a:rPr lang="en-AU" dirty="0" smtClean="0"/>
              <a:t>Has anything changed?</a:t>
            </a:r>
            <a:endParaRPr lang="en-AU" dirty="0"/>
          </a:p>
        </p:txBody>
      </p:sp>
      <p:sp>
        <p:nvSpPr>
          <p:cNvPr id="5" name="Text Placeholder 4"/>
          <p:cNvSpPr>
            <a:spLocks noGrp="1"/>
          </p:cNvSpPr>
          <p:nvPr>
            <p:ph type="body" sz="quarter" idx="15"/>
          </p:nvPr>
        </p:nvSpPr>
        <p:spPr>
          <a:xfrm>
            <a:off x="629725" y="1322168"/>
            <a:ext cx="6891537" cy="2754312"/>
          </a:xfrm>
        </p:spPr>
        <p:txBody>
          <a:bodyPr/>
          <a:lstStyle/>
          <a:p>
            <a:endParaRPr lang="en-AU" sz="1400" dirty="0" smtClean="0">
              <a:solidFill>
                <a:schemeClr val="accent1">
                  <a:lumMod val="75000"/>
                  <a:lumOff val="25000"/>
                </a:schemeClr>
              </a:solidFill>
            </a:endParaRPr>
          </a:p>
          <a:p>
            <a:endParaRPr lang="en-AU" dirty="0" smtClean="0"/>
          </a:p>
          <a:p>
            <a:r>
              <a:rPr lang="en-AU" dirty="0" smtClean="0"/>
              <a:t>Compared to 30 minutes ago, are you more interested in the lunar environment?</a:t>
            </a:r>
          </a:p>
          <a:p>
            <a:endParaRPr lang="en-AU" dirty="0" smtClean="0"/>
          </a:p>
          <a:p>
            <a:endParaRPr lang="en-AU" dirty="0"/>
          </a:p>
          <a:p>
            <a:r>
              <a:rPr lang="en-AU" dirty="0" smtClean="0"/>
              <a:t>Have you learned something about the lunar environment?</a:t>
            </a:r>
          </a:p>
          <a:p>
            <a:endParaRPr lang="en-AU" dirty="0"/>
          </a:p>
          <a:p>
            <a:endParaRPr lang="en-AU" dirty="0" smtClean="0"/>
          </a:p>
          <a:p>
            <a:r>
              <a:rPr lang="en-AU" dirty="0" smtClean="0"/>
              <a:t>Will you retain what you’ve learned better than compared to a lecture style presentation?</a:t>
            </a:r>
          </a:p>
          <a:p>
            <a:endParaRPr lang="en-AU" dirty="0"/>
          </a:p>
          <a:p>
            <a:endParaRPr lang="en-AU" dirty="0"/>
          </a:p>
        </p:txBody>
      </p:sp>
      <p:sp>
        <p:nvSpPr>
          <p:cNvPr id="2" name="Footer Placeholder 1"/>
          <p:cNvSpPr>
            <a:spLocks noGrp="1"/>
          </p:cNvSpPr>
          <p:nvPr>
            <p:ph type="ftr" sz="quarter" idx="17"/>
          </p:nvPr>
        </p:nvSpPr>
        <p:spPr/>
        <p:txBody>
          <a:bodyPr/>
          <a:lstStyle/>
          <a:p>
            <a:r>
              <a:rPr lang="en-AU" dirty="0" smtClean="0"/>
              <a:t>CC Series- June 2020</a:t>
            </a:r>
            <a:endParaRPr lang="en-GB" dirty="0"/>
          </a:p>
        </p:txBody>
      </p:sp>
      <p:sp>
        <p:nvSpPr>
          <p:cNvPr id="3" name="Slide Number Placeholder 2"/>
          <p:cNvSpPr>
            <a:spLocks noGrp="1"/>
          </p:cNvSpPr>
          <p:nvPr>
            <p:ph type="sldNum" sz="quarter" idx="12"/>
          </p:nvPr>
        </p:nvSpPr>
        <p:spPr/>
        <p:txBody>
          <a:bodyPr/>
          <a:lstStyle/>
          <a:p>
            <a:fld id="{F5AEA0E0-5CC6-4BD0-905C-A0021E419432}" type="slidenum">
              <a:rPr lang="en-GB" smtClean="0"/>
              <a:t>8</a:t>
            </a:fld>
            <a:endParaRPr lang="en-GB" dirty="0"/>
          </a:p>
        </p:txBody>
      </p:sp>
    </p:spTree>
    <p:extLst>
      <p:ext uri="{BB962C8B-B14F-4D97-AF65-F5344CB8AC3E}">
        <p14:creationId xmlns:p14="http://schemas.microsoft.com/office/powerpoint/2010/main" val="33094198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35163" y="340172"/>
            <a:ext cx="6010799" cy="892166"/>
          </a:xfrm>
        </p:spPr>
        <p:txBody>
          <a:bodyPr/>
          <a:lstStyle/>
          <a:p>
            <a:r>
              <a:rPr lang="en-AU" dirty="0" smtClean="0"/>
              <a:t>Social Constructivism</a:t>
            </a:r>
            <a:endParaRPr lang="en-AU" dirty="0"/>
          </a:p>
        </p:txBody>
      </p:sp>
      <p:sp>
        <p:nvSpPr>
          <p:cNvPr id="5" name="Text Placeholder 4"/>
          <p:cNvSpPr>
            <a:spLocks noGrp="1"/>
          </p:cNvSpPr>
          <p:nvPr>
            <p:ph type="body" sz="quarter" idx="15"/>
          </p:nvPr>
        </p:nvSpPr>
        <p:spPr>
          <a:xfrm>
            <a:off x="635163" y="361896"/>
            <a:ext cx="7182313" cy="2754312"/>
          </a:xfrm>
        </p:spPr>
        <p:txBody>
          <a:bodyPr/>
          <a:lstStyle/>
          <a:p>
            <a:endParaRPr lang="en-AU" sz="1400" dirty="0" smtClean="0">
              <a:solidFill>
                <a:schemeClr val="accent1">
                  <a:lumMod val="75000"/>
                  <a:lumOff val="25000"/>
                </a:schemeClr>
              </a:solidFill>
            </a:endParaRPr>
          </a:p>
          <a:p>
            <a:endParaRPr lang="en-AU" dirty="0" smtClean="0"/>
          </a:p>
          <a:p>
            <a:r>
              <a:rPr lang="en-AU" dirty="0" smtClean="0"/>
              <a:t>Lev Vygotsky  </a:t>
            </a:r>
            <a:r>
              <a:rPr lang="en-AU" sz="1800" dirty="0" smtClean="0"/>
              <a:t>b1896, d1934</a:t>
            </a:r>
            <a:endParaRPr lang="en-AU" dirty="0" smtClean="0"/>
          </a:p>
          <a:p>
            <a:r>
              <a:rPr lang="en-AU" dirty="0" smtClean="0"/>
              <a:t>Imperial Moscow University (1917)</a:t>
            </a:r>
          </a:p>
          <a:p>
            <a:endParaRPr lang="en-AU" dirty="0"/>
          </a:p>
          <a:p>
            <a:pPr marL="342900" indent="-342900">
              <a:buFontTx/>
              <a:buChar char="-"/>
            </a:pPr>
            <a:r>
              <a:rPr lang="en-AU" sz="1800" dirty="0"/>
              <a:t>K</a:t>
            </a:r>
            <a:r>
              <a:rPr lang="en-AU" sz="1800" dirty="0" smtClean="0"/>
              <a:t>nowledge </a:t>
            </a:r>
            <a:r>
              <a:rPr lang="en-AU" sz="1800" dirty="0"/>
              <a:t>is co-constructed </a:t>
            </a:r>
            <a:endParaRPr lang="en-AU" sz="1800" dirty="0" smtClean="0"/>
          </a:p>
          <a:p>
            <a:pPr marL="342900" indent="-342900">
              <a:buFontTx/>
              <a:buChar char="-"/>
            </a:pPr>
            <a:r>
              <a:rPr lang="en-AU" sz="1800" dirty="0"/>
              <a:t>I</a:t>
            </a:r>
            <a:r>
              <a:rPr lang="en-AU" sz="1800" dirty="0" smtClean="0"/>
              <a:t>ndividuals </a:t>
            </a:r>
            <a:r>
              <a:rPr lang="en-AU" sz="1800" dirty="0"/>
              <a:t>learn from one </a:t>
            </a:r>
            <a:r>
              <a:rPr lang="en-AU" sz="1800" dirty="0" smtClean="0"/>
              <a:t>another</a:t>
            </a:r>
          </a:p>
          <a:p>
            <a:pPr marL="342900" indent="-342900">
              <a:buFontTx/>
              <a:buChar char="-"/>
            </a:pPr>
            <a:r>
              <a:rPr lang="en-AU" sz="1800" dirty="0" smtClean="0"/>
              <a:t>Learners must be actively engaged</a:t>
            </a:r>
          </a:p>
          <a:p>
            <a:pPr marL="342900" indent="-342900">
              <a:buFontTx/>
              <a:buChar char="-"/>
            </a:pPr>
            <a:r>
              <a:rPr lang="en-AU" sz="1800" dirty="0" smtClean="0"/>
              <a:t>Zone of Proximal Development </a:t>
            </a:r>
          </a:p>
          <a:p>
            <a:pPr marL="630893" lvl="1" indent="-342900">
              <a:buFontTx/>
              <a:buChar char="-"/>
            </a:pPr>
            <a:r>
              <a:rPr lang="en-AU" sz="1800" dirty="0" smtClean="0"/>
              <a:t>Range of tasks too difficult to master alone</a:t>
            </a:r>
          </a:p>
          <a:p>
            <a:pPr marL="630893" lvl="1" indent="-342900">
              <a:buFontTx/>
              <a:buChar char="-"/>
            </a:pPr>
            <a:r>
              <a:rPr lang="en-AU" sz="1800" dirty="0" smtClean="0"/>
              <a:t>Can be mastered with assistance of guides/peers</a:t>
            </a:r>
          </a:p>
          <a:p>
            <a:pPr marL="630893" lvl="1" indent="-342900">
              <a:buFontTx/>
              <a:buChar char="-"/>
            </a:pPr>
            <a:endParaRPr lang="en-AU" dirty="0"/>
          </a:p>
          <a:p>
            <a:pPr marL="342900" indent="-342900">
              <a:buFontTx/>
              <a:buChar char="-"/>
            </a:pPr>
            <a:r>
              <a:rPr lang="en-AU" sz="1600" i="1" dirty="0"/>
              <a:t>Every function in the child’s cultural development appears twice: first, on the social level and, later on, on the individual level; first, between people (</a:t>
            </a:r>
            <a:r>
              <a:rPr lang="en-AU" sz="1600" i="1" dirty="0" err="1"/>
              <a:t>interpsychological</a:t>
            </a:r>
            <a:r>
              <a:rPr lang="en-AU" sz="1600" i="1" dirty="0"/>
              <a:t>) and then inside the child (</a:t>
            </a:r>
            <a:r>
              <a:rPr lang="en-AU" sz="1600" i="1" dirty="0" err="1"/>
              <a:t>intrapsychological</a:t>
            </a:r>
            <a:r>
              <a:rPr lang="en-AU" sz="1600" i="1" dirty="0"/>
              <a:t>). This applies equally to voluntary attention, to logical memory, and to the formation of concepts. All the higher functions originate as actual relationships between individuals</a:t>
            </a:r>
            <a:r>
              <a:rPr lang="en-AU" sz="1600" i="1" dirty="0" smtClean="0"/>
              <a:t>. </a:t>
            </a:r>
            <a:r>
              <a:rPr lang="en-AU" sz="1600" dirty="0" smtClean="0"/>
              <a:t>- Vygotsky (1978)</a:t>
            </a:r>
          </a:p>
          <a:p>
            <a:pPr lvl="1" indent="0">
              <a:buNone/>
            </a:pPr>
            <a:endParaRPr lang="en-AU" dirty="0" smtClean="0"/>
          </a:p>
          <a:p>
            <a:endParaRPr lang="en-AU" dirty="0" smtClean="0"/>
          </a:p>
          <a:p>
            <a:endParaRPr lang="en-AU" dirty="0"/>
          </a:p>
          <a:p>
            <a:endParaRPr lang="en-AU" dirty="0"/>
          </a:p>
          <a:p>
            <a:endParaRPr lang="en-AU" dirty="0"/>
          </a:p>
        </p:txBody>
      </p:sp>
      <p:sp>
        <p:nvSpPr>
          <p:cNvPr id="2" name="Footer Placeholder 1"/>
          <p:cNvSpPr>
            <a:spLocks noGrp="1"/>
          </p:cNvSpPr>
          <p:nvPr>
            <p:ph type="ftr" sz="quarter" idx="17"/>
          </p:nvPr>
        </p:nvSpPr>
        <p:spPr/>
        <p:txBody>
          <a:bodyPr/>
          <a:lstStyle/>
          <a:p>
            <a:r>
              <a:rPr lang="en-AU" dirty="0" smtClean="0"/>
              <a:t>CC Series- June 2020</a:t>
            </a:r>
            <a:endParaRPr lang="en-GB" dirty="0"/>
          </a:p>
        </p:txBody>
      </p:sp>
      <p:sp>
        <p:nvSpPr>
          <p:cNvPr id="3" name="Slide Number Placeholder 2"/>
          <p:cNvSpPr>
            <a:spLocks noGrp="1"/>
          </p:cNvSpPr>
          <p:nvPr>
            <p:ph type="sldNum" sz="quarter" idx="12"/>
          </p:nvPr>
        </p:nvSpPr>
        <p:spPr/>
        <p:txBody>
          <a:bodyPr/>
          <a:lstStyle/>
          <a:p>
            <a:fld id="{F5AEA0E0-5CC6-4BD0-905C-A0021E419432}" type="slidenum">
              <a:rPr lang="en-GB" smtClean="0"/>
              <a:t>9</a:t>
            </a:fld>
            <a:endParaRPr lang="en-GB" dirty="0"/>
          </a:p>
        </p:txBody>
      </p:sp>
    </p:spTree>
    <p:extLst>
      <p:ext uri="{BB962C8B-B14F-4D97-AF65-F5344CB8AC3E}">
        <p14:creationId xmlns:p14="http://schemas.microsoft.com/office/powerpoint/2010/main" val="3459418998"/>
      </p:ext>
    </p:extLst>
  </p:cSld>
  <p:clrMapOvr>
    <a:masterClrMapping/>
  </p:clrMapOvr>
  <p:timing>
    <p:tnLst>
      <p:par>
        <p:cTn id="1" dur="indefinite" restart="never" nodeType="tmRoot"/>
      </p:par>
    </p:tnLst>
  </p:timing>
</p:sld>
</file>

<file path=ppt/theme/theme1.xml><?xml version="1.0" encoding="utf-8"?>
<a:theme xmlns:a="http://schemas.openxmlformats.org/drawingml/2006/main" name="Charles Sturt University">
  <a:themeElements>
    <a:clrScheme name="CSU Light Green">
      <a:dk1>
        <a:srgbClr val="222222"/>
      </a:dk1>
      <a:lt1>
        <a:srgbClr val="FFFFFF"/>
      </a:lt1>
      <a:dk2>
        <a:srgbClr val="519674"/>
      </a:dk2>
      <a:lt2>
        <a:srgbClr val="C7B8A0"/>
      </a:lt2>
      <a:accent1>
        <a:srgbClr val="0E3A32"/>
      </a:accent1>
      <a:accent2>
        <a:srgbClr val="736858"/>
      </a:accent2>
      <a:accent3>
        <a:srgbClr val="E9CECA"/>
      </a:accent3>
      <a:accent4>
        <a:srgbClr val="519674"/>
      </a:accent4>
      <a:accent5>
        <a:srgbClr val="0E3A32"/>
      </a:accent5>
      <a:accent6>
        <a:srgbClr val="92C4AB"/>
      </a:accent6>
      <a:hlink>
        <a:srgbClr val="3C7056"/>
      </a:hlink>
      <a:folHlink>
        <a:srgbClr val="73685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ight Green Arial.potx" id="{23174D7A-ED7A-45CC-9DFB-904F557E0223}" vid="{AF5C7272-4248-4A0E-BAFC-A9C3E1ED593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17485</TotalTime>
  <Words>700</Words>
  <Application>Microsoft Office PowerPoint</Application>
  <PresentationFormat>On-screen Show (4:3)</PresentationFormat>
  <Paragraphs>120</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Freestyle Script</vt:lpstr>
      <vt:lpstr>Charles Sturt University</vt:lpstr>
      <vt:lpstr>  Disaster in Space  A Social Constructivism Experiment</vt:lpstr>
      <vt:lpstr>A little about you…</vt:lpstr>
      <vt:lpstr>A little more about you…</vt:lpstr>
      <vt:lpstr>The Crash! In the very near future…</vt:lpstr>
      <vt:lpstr>The Equipment Choose wisely!</vt:lpstr>
      <vt:lpstr>The Crash! In the very near future…</vt:lpstr>
      <vt:lpstr>The Equipment Choose wisely!</vt:lpstr>
      <vt:lpstr>Has anything changed?</vt:lpstr>
      <vt:lpstr>Social Constructivism</vt:lpstr>
      <vt:lpstr>PowerPoint Presentation</vt:lpstr>
      <vt:lpstr>Let’s keep talking</vt:lpstr>
    </vt:vector>
  </TitlesOfParts>
  <Company>Charles Sturt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MathewsonMitchell, Donna</dc:creator>
  <cp:lastModifiedBy>Stenlake, Bruce</cp:lastModifiedBy>
  <cp:revision>90</cp:revision>
  <dcterms:created xsi:type="dcterms:W3CDTF">2020-05-07T02:10:08Z</dcterms:created>
  <dcterms:modified xsi:type="dcterms:W3CDTF">2020-08-21T05:08:53Z</dcterms:modified>
</cp:coreProperties>
</file>